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83" r:id="rId7"/>
    <p:sldId id="281" r:id="rId8"/>
    <p:sldId id="282" r:id="rId9"/>
    <p:sldId id="280" r:id="rId10"/>
    <p:sldId id="275" r:id="rId11"/>
    <p:sldId id="279" r:id="rId12"/>
    <p:sldId id="276" r:id="rId13"/>
    <p:sldId id="277" r:id="rId14"/>
    <p:sldId id="278" r:id="rId15"/>
    <p:sldId id="284" r:id="rId16"/>
    <p:sldId id="286" r:id="rId17"/>
    <p:sldId id="291" r:id="rId18"/>
    <p:sldId id="292" r:id="rId19"/>
    <p:sldId id="293" r:id="rId20"/>
    <p:sldId id="294" r:id="rId21"/>
    <p:sldId id="295" r:id="rId22"/>
    <p:sldId id="296" r:id="rId23"/>
    <p:sldId id="289" r:id="rId24"/>
    <p:sldId id="290" r:id="rId25"/>
    <p:sldId id="297" r:id="rId26"/>
    <p:sldId id="299" r:id="rId27"/>
    <p:sldId id="265" r:id="rId28"/>
    <p:sldId id="300" r:id="rId29"/>
    <p:sldId id="287" r:id="rId30"/>
    <p:sldId id="285" r:id="rId31"/>
    <p:sldId id="298" r:id="rId32"/>
    <p:sldId id="288" r:id="rId33"/>
  </p:sldIdLst>
  <p:sldSz cx="9144000" cy="5143500" type="screen16x9"/>
  <p:notesSz cx="6858000" cy="9144000"/>
  <p:embeddedFontLst>
    <p:embeddedFont>
      <p:font typeface="Average" panose="020B0604020202020204" charset="0"/>
      <p:regular r:id="rId35"/>
    </p:embeddedFont>
    <p:embeddedFont>
      <p:font typeface="Nunito" pitchFamily="2" charset="0"/>
      <p:regular r:id="rId36"/>
      <p:bold r:id="rId37"/>
      <p:italic r:id="rId38"/>
      <p:boldItalic r:id="rId39"/>
    </p:embeddedFont>
    <p:embeddedFont>
      <p:font typeface="Oswald" panose="00000500000000000000" pitchFamily="2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CCFF66"/>
    <a:srgbClr val="387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4DDA62-3C72-4399-A674-AE2636D34C8E}">
  <a:tblStyle styleId="{F54DDA62-3C72-4399-A674-AE2636D34C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304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Mittereder" userId="0df3ac6983266a0e" providerId="LiveId" clId="{919ADC50-05C1-420B-AFD2-EAC1ECD39A39}"/>
    <pc:docChg chg="undo custSel addSld delSld modSld sldOrd modMainMaster">
      <pc:chgData name="Justin Mittereder" userId="0df3ac6983266a0e" providerId="LiveId" clId="{919ADC50-05C1-420B-AFD2-EAC1ECD39A39}" dt="2021-12-06T23:24:17.350" v="9697" actId="20577"/>
      <pc:docMkLst>
        <pc:docMk/>
      </pc:docMkLst>
      <pc:sldChg chg="modSp mod">
        <pc:chgData name="Justin Mittereder" userId="0df3ac6983266a0e" providerId="LiveId" clId="{919ADC50-05C1-420B-AFD2-EAC1ECD39A39}" dt="2021-12-01T03:25:28.873" v="9282" actId="27636"/>
        <pc:sldMkLst>
          <pc:docMk/>
          <pc:sldMk cId="0" sldId="256"/>
        </pc:sldMkLst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56"/>
            <ac:spMk id="59" creationId="{00000000-0000-0000-0000-000000000000}"/>
          </ac:spMkLst>
        </pc:spChg>
        <pc:spChg chg="mod">
          <ac:chgData name="Justin Mittereder" userId="0df3ac6983266a0e" providerId="LiveId" clId="{919ADC50-05C1-420B-AFD2-EAC1ECD39A39}" dt="2021-12-01T03:25:28.873" v="9282" actId="27636"/>
          <ac:spMkLst>
            <pc:docMk/>
            <pc:sldMk cId="0" sldId="256"/>
            <ac:spMk id="60" creationId="{00000000-0000-0000-0000-000000000000}"/>
          </ac:spMkLst>
        </pc:spChg>
      </pc:sldChg>
      <pc:sldChg chg="modSp mod">
        <pc:chgData name="Justin Mittereder" userId="0df3ac6983266a0e" providerId="LiveId" clId="{919ADC50-05C1-420B-AFD2-EAC1ECD39A39}" dt="2021-11-29T05:46:45.473" v="366" actId="404"/>
        <pc:sldMkLst>
          <pc:docMk/>
          <pc:sldMk cId="0" sldId="257"/>
        </pc:sldMkLst>
        <pc:spChg chg="mod">
          <ac:chgData name="Justin Mittereder" userId="0df3ac6983266a0e" providerId="LiveId" clId="{919ADC50-05C1-420B-AFD2-EAC1ECD39A39}" dt="2021-11-29T05:46:45.473" v="366" actId="404"/>
          <ac:spMkLst>
            <pc:docMk/>
            <pc:sldMk cId="0" sldId="257"/>
            <ac:spMk id="65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46:42.483" v="365" actId="404"/>
          <ac:spMkLst>
            <pc:docMk/>
            <pc:sldMk cId="0" sldId="257"/>
            <ac:spMk id="66" creationId="{00000000-0000-0000-0000-000000000000}"/>
          </ac:spMkLst>
        </pc:spChg>
      </pc:sldChg>
      <pc:sldChg chg="addSp delSp modSp mod modAnim">
        <pc:chgData name="Justin Mittereder" userId="0df3ac6983266a0e" providerId="LiveId" clId="{919ADC50-05C1-420B-AFD2-EAC1ECD39A39}" dt="2021-12-01T03:40:01.417" v="9411" actId="20577"/>
        <pc:sldMkLst>
          <pc:docMk/>
          <pc:sldMk cId="0" sldId="258"/>
        </pc:sldMkLst>
        <pc:spChg chg="add mod">
          <ac:chgData name="Justin Mittereder" userId="0df3ac6983266a0e" providerId="LiveId" clId="{919ADC50-05C1-420B-AFD2-EAC1ECD39A39}" dt="2021-12-01T03:40:01.417" v="9411" actId="20577"/>
          <ac:spMkLst>
            <pc:docMk/>
            <pc:sldMk cId="0" sldId="258"/>
            <ac:spMk id="2" creationId="{1DBEDCAC-A8C8-4ADC-9ED6-31E5227E3103}"/>
          </ac:spMkLst>
        </pc:spChg>
        <pc:spChg chg="add del mod">
          <ac:chgData name="Justin Mittereder" userId="0df3ac6983266a0e" providerId="LiveId" clId="{919ADC50-05C1-420B-AFD2-EAC1ECD39A39}" dt="2021-12-01T03:39:02.593" v="9363" actId="478"/>
          <ac:spMkLst>
            <pc:docMk/>
            <pc:sldMk cId="0" sldId="258"/>
            <ac:spMk id="4" creationId="{DBA9870D-83D2-46ED-A763-BF415C9773B3}"/>
          </ac:spMkLst>
        </pc:spChg>
        <pc:spChg chg="mod">
          <ac:chgData name="Justin Mittereder" userId="0df3ac6983266a0e" providerId="LiveId" clId="{919ADC50-05C1-420B-AFD2-EAC1ECD39A39}" dt="2021-11-29T05:46:54.338" v="367" actId="404"/>
          <ac:spMkLst>
            <pc:docMk/>
            <pc:sldMk cId="0" sldId="258"/>
            <ac:spMk id="74" creationId="{00000000-0000-0000-0000-000000000000}"/>
          </ac:spMkLst>
        </pc:spChg>
        <pc:spChg chg="mod">
          <ac:chgData name="Justin Mittereder" userId="0df3ac6983266a0e" providerId="LiveId" clId="{919ADC50-05C1-420B-AFD2-EAC1ECD39A39}" dt="2021-12-01T03:38:23.778" v="9361" actId="14100"/>
          <ac:spMkLst>
            <pc:docMk/>
            <pc:sldMk cId="0" sldId="258"/>
            <ac:spMk id="75" creationId="{00000000-0000-0000-0000-000000000000}"/>
          </ac:spMkLst>
        </pc:spChg>
      </pc:sldChg>
      <pc:sldChg chg="addSp delSp modSp mod">
        <pc:chgData name="Justin Mittereder" userId="0df3ac6983266a0e" providerId="LiveId" clId="{919ADC50-05C1-420B-AFD2-EAC1ECD39A39}" dt="2021-12-01T03:40:12.880" v="9417" actId="20577"/>
        <pc:sldMkLst>
          <pc:docMk/>
          <pc:sldMk cId="0" sldId="259"/>
        </pc:sldMkLst>
        <pc:spChg chg="add mod">
          <ac:chgData name="Justin Mittereder" userId="0df3ac6983266a0e" providerId="LiveId" clId="{919ADC50-05C1-420B-AFD2-EAC1ECD39A39}" dt="2021-11-29T23:44:30.785" v="4136" actId="1076"/>
          <ac:spMkLst>
            <pc:docMk/>
            <pc:sldMk cId="0" sldId="259"/>
            <ac:spMk id="3" creationId="{53369099-7295-46D3-8BE4-91196BEE4CF1}"/>
          </ac:spMkLst>
        </pc:spChg>
        <pc:spChg chg="mod">
          <ac:chgData name="Justin Mittereder" userId="0df3ac6983266a0e" providerId="LiveId" clId="{919ADC50-05C1-420B-AFD2-EAC1ECD39A39}" dt="2021-11-29T19:12:23.144" v="2760" actId="20577"/>
          <ac:spMkLst>
            <pc:docMk/>
            <pc:sldMk cId="0" sldId="259"/>
            <ac:spMk id="80" creationId="{00000000-0000-0000-0000-000000000000}"/>
          </ac:spMkLst>
        </pc:spChg>
        <pc:spChg chg="mod">
          <ac:chgData name="Justin Mittereder" userId="0df3ac6983266a0e" providerId="LiveId" clId="{919ADC50-05C1-420B-AFD2-EAC1ECD39A39}" dt="2021-12-01T03:40:12.880" v="9417" actId="20577"/>
          <ac:spMkLst>
            <pc:docMk/>
            <pc:sldMk cId="0" sldId="259"/>
            <ac:spMk id="81" creationId="{00000000-0000-0000-0000-000000000000}"/>
          </ac:spMkLst>
        </pc:spChg>
        <pc:picChg chg="add del mod">
          <ac:chgData name="Justin Mittereder" userId="0df3ac6983266a0e" providerId="LiveId" clId="{919ADC50-05C1-420B-AFD2-EAC1ECD39A39}" dt="2021-11-29T23:37:03.403" v="3997" actId="478"/>
          <ac:picMkLst>
            <pc:docMk/>
            <pc:sldMk cId="0" sldId="259"/>
            <ac:picMk id="2" creationId="{C4408F59-C6DD-4A20-96EC-B85875D2B77D}"/>
          </ac:picMkLst>
        </pc:picChg>
        <pc:picChg chg="add mod">
          <ac:chgData name="Justin Mittereder" userId="0df3ac6983266a0e" providerId="LiveId" clId="{919ADC50-05C1-420B-AFD2-EAC1ECD39A39}" dt="2021-11-29T23:43:49.570" v="4101" actId="12789"/>
          <ac:picMkLst>
            <pc:docMk/>
            <pc:sldMk cId="0" sldId="259"/>
            <ac:picMk id="2050" creationId="{218849D2-8988-40D8-B630-7972DBD13E60}"/>
          </ac:picMkLst>
        </pc:picChg>
      </pc:sldChg>
      <pc:sldChg chg="del">
        <pc:chgData name="Justin Mittereder" userId="0df3ac6983266a0e" providerId="LiveId" clId="{919ADC50-05C1-420B-AFD2-EAC1ECD39A39}" dt="2021-11-29T05:17:09.512" v="27" actId="2696"/>
        <pc:sldMkLst>
          <pc:docMk/>
          <pc:sldMk cId="0" sldId="260"/>
        </pc:sldMkLst>
      </pc:sldChg>
      <pc:sldChg chg="del">
        <pc:chgData name="Justin Mittereder" userId="0df3ac6983266a0e" providerId="LiveId" clId="{919ADC50-05C1-420B-AFD2-EAC1ECD39A39}" dt="2021-11-29T05:17:11.950" v="28" actId="2696"/>
        <pc:sldMkLst>
          <pc:docMk/>
          <pc:sldMk cId="0" sldId="261"/>
        </pc:sldMkLst>
      </pc:sldChg>
      <pc:sldChg chg="addSp delSp modSp del mod">
        <pc:chgData name="Justin Mittereder" userId="0df3ac6983266a0e" providerId="LiveId" clId="{919ADC50-05C1-420B-AFD2-EAC1ECD39A39}" dt="2021-11-29T06:01:57.803" v="1384" actId="2696"/>
        <pc:sldMkLst>
          <pc:docMk/>
          <pc:sldMk cId="0" sldId="262"/>
        </pc:sldMkLst>
        <pc:spChg chg="add del">
          <ac:chgData name="Justin Mittereder" userId="0df3ac6983266a0e" providerId="LiveId" clId="{919ADC50-05C1-420B-AFD2-EAC1ECD39A39}" dt="2021-11-29T05:29:02.078" v="141" actId="478"/>
          <ac:spMkLst>
            <pc:docMk/>
            <pc:sldMk cId="0" sldId="262"/>
            <ac:spMk id="79" creationId="{EB6B9336-3A23-41F1-9647-455665F464A7}"/>
          </ac:spMkLst>
        </pc:spChg>
        <pc:spChg chg="mod">
          <ac:chgData name="Justin Mittereder" userId="0df3ac6983266a0e" providerId="LiveId" clId="{919ADC50-05C1-420B-AFD2-EAC1ECD39A39}" dt="2021-11-29T05:26:50.012" v="128" actId="12789"/>
          <ac:spMkLst>
            <pc:docMk/>
            <pc:sldMk cId="0" sldId="262"/>
            <ac:spMk id="97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25:48.017" v="123" actId="1076"/>
          <ac:spMkLst>
            <pc:docMk/>
            <pc:sldMk cId="0" sldId="262"/>
            <ac:spMk id="105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25:30.183" v="119" actId="1076"/>
          <ac:spMkLst>
            <pc:docMk/>
            <pc:sldMk cId="0" sldId="262"/>
            <ac:spMk id="106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57:37.025" v="1207" actId="164"/>
          <ac:spMkLst>
            <pc:docMk/>
            <pc:sldMk cId="0" sldId="262"/>
            <ac:spMk id="107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27:07.366" v="131" actId="12788"/>
          <ac:spMkLst>
            <pc:docMk/>
            <pc:sldMk cId="0" sldId="262"/>
            <ac:spMk id="108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27:42.223" v="135" actId="12788"/>
          <ac:spMkLst>
            <pc:docMk/>
            <pc:sldMk cId="0" sldId="262"/>
            <ac:spMk id="109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27:28.153" v="133" actId="12788"/>
          <ac:spMkLst>
            <pc:docMk/>
            <pc:sldMk cId="0" sldId="262"/>
            <ac:spMk id="110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27:34.521" v="134" actId="12788"/>
          <ac:spMkLst>
            <pc:docMk/>
            <pc:sldMk cId="0" sldId="262"/>
            <ac:spMk id="111" creationId="{00000000-0000-0000-0000-000000000000}"/>
          </ac:spMkLst>
        </pc:spChg>
        <pc:spChg chg="del mod">
          <ac:chgData name="Justin Mittereder" userId="0df3ac6983266a0e" providerId="LiveId" clId="{919ADC50-05C1-420B-AFD2-EAC1ECD39A39}" dt="2021-11-29T05:57:28.363" v="1206" actId="478"/>
          <ac:spMkLst>
            <pc:docMk/>
            <pc:sldMk cId="0" sldId="262"/>
            <ac:spMk id="122" creationId="{00000000-0000-0000-0000-000000000000}"/>
          </ac:spMkLst>
        </pc:spChg>
        <pc:grpChg chg="add mod">
          <ac:chgData name="Justin Mittereder" userId="0df3ac6983266a0e" providerId="LiveId" clId="{919ADC50-05C1-420B-AFD2-EAC1ECD39A39}" dt="2021-11-29T05:57:37.025" v="1207" actId="164"/>
          <ac:grpSpMkLst>
            <pc:docMk/>
            <pc:sldMk cId="0" sldId="262"/>
            <ac:grpSpMk id="52" creationId="{E725C5CA-4E07-43F3-9A01-1CA6B5B439AA}"/>
          </ac:grpSpMkLst>
        </pc:grpChg>
        <pc:picChg chg="mod">
          <ac:chgData name="Justin Mittereder" userId="0df3ac6983266a0e" providerId="LiveId" clId="{919ADC50-05C1-420B-AFD2-EAC1ECD39A39}" dt="2021-11-29T05:27:28.153" v="133" actId="12788"/>
          <ac:picMkLst>
            <pc:docMk/>
            <pc:sldMk cId="0" sldId="262"/>
            <ac:picMk id="98" creationId="{00000000-0000-0000-0000-000000000000}"/>
          </ac:picMkLst>
        </pc:picChg>
        <pc:picChg chg="mod">
          <ac:chgData name="Justin Mittereder" userId="0df3ac6983266a0e" providerId="LiveId" clId="{919ADC50-05C1-420B-AFD2-EAC1ECD39A39}" dt="2021-11-29T05:27:34.521" v="134" actId="12788"/>
          <ac:picMkLst>
            <pc:docMk/>
            <pc:sldMk cId="0" sldId="262"/>
            <ac:picMk id="100" creationId="{00000000-0000-0000-0000-000000000000}"/>
          </ac:picMkLst>
        </pc:picChg>
        <pc:picChg chg="mod">
          <ac:chgData name="Justin Mittereder" userId="0df3ac6983266a0e" providerId="LiveId" clId="{919ADC50-05C1-420B-AFD2-EAC1ECD39A39}" dt="2021-11-29T05:26:50.012" v="128" actId="12789"/>
          <ac:picMkLst>
            <pc:docMk/>
            <pc:sldMk cId="0" sldId="262"/>
            <ac:picMk id="102" creationId="{00000000-0000-0000-0000-000000000000}"/>
          </ac:picMkLst>
        </pc:picChg>
        <pc:picChg chg="mod">
          <ac:chgData name="Justin Mittereder" userId="0df3ac6983266a0e" providerId="LiveId" clId="{919ADC50-05C1-420B-AFD2-EAC1ECD39A39}" dt="2021-11-29T05:27:42.223" v="135" actId="12788"/>
          <ac:picMkLst>
            <pc:docMk/>
            <pc:sldMk cId="0" sldId="262"/>
            <ac:picMk id="104" creationId="{00000000-0000-0000-0000-000000000000}"/>
          </ac:picMkLst>
        </pc:picChg>
        <pc:picChg chg="mod">
          <ac:chgData name="Justin Mittereder" userId="0df3ac6983266a0e" providerId="LiveId" clId="{919ADC50-05C1-420B-AFD2-EAC1ECD39A39}" dt="2021-11-29T05:57:37.025" v="1207" actId="164"/>
          <ac:picMkLst>
            <pc:docMk/>
            <pc:sldMk cId="0" sldId="262"/>
            <ac:picMk id="118" creationId="{00000000-0000-0000-0000-000000000000}"/>
          </ac:picMkLst>
        </pc:picChg>
        <pc:picChg chg="mod">
          <ac:chgData name="Justin Mittereder" userId="0df3ac6983266a0e" providerId="LiveId" clId="{919ADC50-05C1-420B-AFD2-EAC1ECD39A39}" dt="2021-11-29T05:27:07.366" v="131" actId="12788"/>
          <ac:picMkLst>
            <pc:docMk/>
            <pc:sldMk cId="0" sldId="262"/>
            <ac:picMk id="119" creationId="{00000000-0000-0000-0000-000000000000}"/>
          </ac:picMkLst>
        </pc:picChg>
        <pc:picChg chg="mod">
          <ac:chgData name="Justin Mittereder" userId="0df3ac6983266a0e" providerId="LiveId" clId="{919ADC50-05C1-420B-AFD2-EAC1ECD39A39}" dt="2021-11-29T05:25:59.333" v="125" actId="1076"/>
          <ac:picMkLst>
            <pc:docMk/>
            <pc:sldMk cId="0" sldId="262"/>
            <ac:picMk id="120" creationId="{00000000-0000-0000-0000-000000000000}"/>
          </ac:picMkLst>
        </pc:picChg>
        <pc:picChg chg="mod">
          <ac:chgData name="Justin Mittereder" userId="0df3ac6983266a0e" providerId="LiveId" clId="{919ADC50-05C1-420B-AFD2-EAC1ECD39A39}" dt="2021-11-29T05:25:33.815" v="120" actId="1076"/>
          <ac:picMkLst>
            <pc:docMk/>
            <pc:sldMk cId="0" sldId="262"/>
            <ac:picMk id="121" creationId="{00000000-0000-0000-0000-000000000000}"/>
          </ac:picMkLst>
        </pc:picChg>
        <pc:cxnChg chg="mod">
          <ac:chgData name="Justin Mittereder" userId="0df3ac6983266a0e" providerId="LiveId" clId="{919ADC50-05C1-420B-AFD2-EAC1ECD39A39}" dt="2021-11-29T05:27:28.153" v="133" actId="12788"/>
          <ac:cxnSpMkLst>
            <pc:docMk/>
            <pc:sldMk cId="0" sldId="262"/>
            <ac:cxnSpMk id="96" creationId="{00000000-0000-0000-0000-000000000000}"/>
          </ac:cxnSpMkLst>
        </pc:cxnChg>
        <pc:cxnChg chg="mod">
          <ac:chgData name="Justin Mittereder" userId="0df3ac6983266a0e" providerId="LiveId" clId="{919ADC50-05C1-420B-AFD2-EAC1ECD39A39}" dt="2021-11-29T05:27:34.521" v="134" actId="12788"/>
          <ac:cxnSpMkLst>
            <pc:docMk/>
            <pc:sldMk cId="0" sldId="262"/>
            <ac:cxnSpMk id="99" creationId="{00000000-0000-0000-0000-000000000000}"/>
          </ac:cxnSpMkLst>
        </pc:cxnChg>
        <pc:cxnChg chg="mod">
          <ac:chgData name="Justin Mittereder" userId="0df3ac6983266a0e" providerId="LiveId" clId="{919ADC50-05C1-420B-AFD2-EAC1ECD39A39}" dt="2021-11-29T05:27:34.521" v="134" actId="12788"/>
          <ac:cxnSpMkLst>
            <pc:docMk/>
            <pc:sldMk cId="0" sldId="262"/>
            <ac:cxnSpMk id="101" creationId="{00000000-0000-0000-0000-000000000000}"/>
          </ac:cxnSpMkLst>
        </pc:cxnChg>
        <pc:cxnChg chg="mod">
          <ac:chgData name="Justin Mittereder" userId="0df3ac6983266a0e" providerId="LiveId" clId="{919ADC50-05C1-420B-AFD2-EAC1ECD39A39}" dt="2021-11-29T05:27:42.223" v="135" actId="12788"/>
          <ac:cxnSpMkLst>
            <pc:docMk/>
            <pc:sldMk cId="0" sldId="262"/>
            <ac:cxnSpMk id="103" creationId="{00000000-0000-0000-0000-000000000000}"/>
          </ac:cxnSpMkLst>
        </pc:cxnChg>
        <pc:cxnChg chg="mod">
          <ac:chgData name="Justin Mittereder" userId="0df3ac6983266a0e" providerId="LiveId" clId="{919ADC50-05C1-420B-AFD2-EAC1ECD39A39}" dt="2021-11-29T05:27:28.153" v="133" actId="12788"/>
          <ac:cxnSpMkLst>
            <pc:docMk/>
            <pc:sldMk cId="0" sldId="262"/>
            <ac:cxnSpMk id="112" creationId="{00000000-0000-0000-0000-000000000000}"/>
          </ac:cxnSpMkLst>
        </pc:cxnChg>
        <pc:cxnChg chg="mod ord">
          <ac:chgData name="Justin Mittereder" userId="0df3ac6983266a0e" providerId="LiveId" clId="{919ADC50-05C1-420B-AFD2-EAC1ECD39A39}" dt="2021-11-29T05:27:18.609" v="132" actId="12788"/>
          <ac:cxnSpMkLst>
            <pc:docMk/>
            <pc:sldMk cId="0" sldId="262"/>
            <ac:cxnSpMk id="113" creationId="{00000000-0000-0000-0000-000000000000}"/>
          </ac:cxnSpMkLst>
        </pc:cxnChg>
        <pc:cxnChg chg="mod">
          <ac:chgData name="Justin Mittereder" userId="0df3ac6983266a0e" providerId="LiveId" clId="{919ADC50-05C1-420B-AFD2-EAC1ECD39A39}" dt="2021-11-29T05:27:07.366" v="131" actId="12788"/>
          <ac:cxnSpMkLst>
            <pc:docMk/>
            <pc:sldMk cId="0" sldId="262"/>
            <ac:cxnSpMk id="114" creationId="{00000000-0000-0000-0000-000000000000}"/>
          </ac:cxnSpMkLst>
        </pc:cxnChg>
        <pc:cxnChg chg="mod">
          <ac:chgData name="Justin Mittereder" userId="0df3ac6983266a0e" providerId="LiveId" clId="{919ADC50-05C1-420B-AFD2-EAC1ECD39A39}" dt="2021-11-29T05:25:48.017" v="123" actId="1076"/>
          <ac:cxnSpMkLst>
            <pc:docMk/>
            <pc:sldMk cId="0" sldId="262"/>
            <ac:cxnSpMk id="115" creationId="{00000000-0000-0000-0000-000000000000}"/>
          </ac:cxnSpMkLst>
        </pc:cxnChg>
        <pc:cxnChg chg="mod">
          <ac:chgData name="Justin Mittereder" userId="0df3ac6983266a0e" providerId="LiveId" clId="{919ADC50-05C1-420B-AFD2-EAC1ECD39A39}" dt="2021-11-29T05:27:42.223" v="135" actId="12788"/>
          <ac:cxnSpMkLst>
            <pc:docMk/>
            <pc:sldMk cId="0" sldId="262"/>
            <ac:cxnSpMk id="116" creationId="{00000000-0000-0000-0000-000000000000}"/>
          </ac:cxnSpMkLst>
        </pc:cxnChg>
        <pc:cxnChg chg="mod ord">
          <ac:chgData name="Justin Mittereder" userId="0df3ac6983266a0e" providerId="LiveId" clId="{919ADC50-05C1-420B-AFD2-EAC1ECD39A39}" dt="2021-11-29T05:25:48.017" v="123" actId="1076"/>
          <ac:cxnSpMkLst>
            <pc:docMk/>
            <pc:sldMk cId="0" sldId="262"/>
            <ac:cxnSpMk id="117" creationId="{00000000-0000-0000-0000-000000000000}"/>
          </ac:cxnSpMkLst>
        </pc:cxnChg>
      </pc:sldChg>
      <pc:sldChg chg="addSp delSp modSp del mod">
        <pc:chgData name="Justin Mittereder" userId="0df3ac6983266a0e" providerId="LiveId" clId="{919ADC50-05C1-420B-AFD2-EAC1ECD39A39}" dt="2021-11-29T05:53:31.823" v="1173" actId="2696"/>
        <pc:sldMkLst>
          <pc:docMk/>
          <pc:sldMk cId="0" sldId="263"/>
        </pc:sldMkLst>
        <pc:spChg chg="add mod">
          <ac:chgData name="Justin Mittereder" userId="0df3ac6983266a0e" providerId="LiveId" clId="{919ADC50-05C1-420B-AFD2-EAC1ECD39A39}" dt="2021-11-29T05:23:49.067" v="103"/>
          <ac:spMkLst>
            <pc:docMk/>
            <pc:sldMk cId="0" sldId="263"/>
            <ac:spMk id="4" creationId="{4E24DE57-4026-48C7-9721-7CE93D17CA59}"/>
          </ac:spMkLst>
        </pc:spChg>
        <pc:spChg chg="add">
          <ac:chgData name="Justin Mittereder" userId="0df3ac6983266a0e" providerId="LiveId" clId="{919ADC50-05C1-420B-AFD2-EAC1ECD39A39}" dt="2021-11-29T05:28:39.521" v="136" actId="22"/>
          <ac:spMkLst>
            <pc:docMk/>
            <pc:sldMk cId="0" sldId="263"/>
            <ac:spMk id="6" creationId="{3DA8C68F-BCE9-483C-8BC0-393E868B460B}"/>
          </ac:spMkLst>
        </pc:spChg>
        <pc:spChg chg="add del">
          <ac:chgData name="Justin Mittereder" userId="0df3ac6983266a0e" providerId="LiveId" clId="{919ADC50-05C1-420B-AFD2-EAC1ECD39A39}" dt="2021-11-29T05:28:45.407" v="138" actId="478"/>
          <ac:spMkLst>
            <pc:docMk/>
            <pc:sldMk cId="0" sldId="263"/>
            <ac:spMk id="8" creationId="{48938DE9-7DE8-4E0F-BA69-08AF177FF905}"/>
          </ac:spMkLst>
        </pc:spChg>
        <pc:spChg chg="add">
          <ac:chgData name="Justin Mittereder" userId="0df3ac6983266a0e" providerId="LiveId" clId="{919ADC50-05C1-420B-AFD2-EAC1ECD39A39}" dt="2021-11-29T05:28:53.996" v="139" actId="22"/>
          <ac:spMkLst>
            <pc:docMk/>
            <pc:sldMk cId="0" sldId="263"/>
            <ac:spMk id="10" creationId="{30A89D87-73D7-48D9-A468-59EE39D1A11B}"/>
          </ac:spMkLst>
        </pc:spChg>
        <pc:spChg chg="add mod">
          <ac:chgData name="Justin Mittereder" userId="0df3ac6983266a0e" providerId="LiveId" clId="{919ADC50-05C1-420B-AFD2-EAC1ECD39A39}" dt="2021-11-29T05:44:27.131" v="247" actId="27636"/>
          <ac:spMkLst>
            <pc:docMk/>
            <pc:sldMk cId="0" sldId="263"/>
            <ac:spMk id="11" creationId="{F43C27B5-FD76-4481-AE01-EE6BB3DB4450}"/>
          </ac:spMkLst>
        </pc:spChg>
        <pc:spChg chg="del mod">
          <ac:chgData name="Justin Mittereder" userId="0df3ac6983266a0e" providerId="LiveId" clId="{919ADC50-05C1-420B-AFD2-EAC1ECD39A39}" dt="2021-11-29T05:44:22.260" v="245" actId="478"/>
          <ac:spMkLst>
            <pc:docMk/>
            <pc:sldMk cId="0" sldId="263"/>
            <ac:spMk id="127" creationId="{00000000-0000-0000-0000-000000000000}"/>
          </ac:spMkLst>
        </pc:spChg>
      </pc:sldChg>
      <pc:sldChg chg="modSp del mod modNotes">
        <pc:chgData name="Justin Mittereder" userId="0df3ac6983266a0e" providerId="LiveId" clId="{919ADC50-05C1-420B-AFD2-EAC1ECD39A39}" dt="2021-11-29T05:53:37.805" v="1174" actId="2696"/>
        <pc:sldMkLst>
          <pc:docMk/>
          <pc:sldMk cId="0" sldId="264"/>
        </pc:sldMkLst>
        <pc:spChg chg="mod">
          <ac:chgData name="Justin Mittereder" userId="0df3ac6983266a0e" providerId="LiveId" clId="{919ADC50-05C1-420B-AFD2-EAC1ECD39A39}" dt="2021-11-29T05:45:12.539" v="286" actId="1076"/>
          <ac:spMkLst>
            <pc:docMk/>
            <pc:sldMk cId="0" sldId="264"/>
            <ac:spMk id="132" creationId="{00000000-0000-0000-0000-000000000000}"/>
          </ac:spMkLst>
        </pc:spChg>
      </pc:sldChg>
      <pc:sldChg chg="modSp mod modNotes">
        <pc:chgData name="Justin Mittereder" userId="0df3ac6983266a0e" providerId="LiveId" clId="{919ADC50-05C1-420B-AFD2-EAC1ECD39A39}" dt="2021-12-01T03:24:24.669" v="9260" actId="20577"/>
        <pc:sldMkLst>
          <pc:docMk/>
          <pc:sldMk cId="0" sldId="265"/>
        </pc:sldMkLst>
        <pc:spChg chg="mod">
          <ac:chgData name="Justin Mittereder" userId="0df3ac6983266a0e" providerId="LiveId" clId="{919ADC50-05C1-420B-AFD2-EAC1ECD39A39}" dt="2021-11-29T23:27:08.071" v="3503" actId="404"/>
          <ac:spMkLst>
            <pc:docMk/>
            <pc:sldMk cId="0" sldId="265"/>
            <ac:spMk id="137" creationId="{00000000-0000-0000-0000-000000000000}"/>
          </ac:spMkLst>
        </pc:spChg>
        <pc:spChg chg="mod">
          <ac:chgData name="Justin Mittereder" userId="0df3ac6983266a0e" providerId="LiveId" clId="{919ADC50-05C1-420B-AFD2-EAC1ECD39A39}" dt="2021-12-01T03:24:24.669" v="9260" actId="20577"/>
          <ac:spMkLst>
            <pc:docMk/>
            <pc:sldMk cId="0" sldId="265"/>
            <ac:spMk id="138" creationId="{00000000-0000-0000-0000-000000000000}"/>
          </ac:spMkLst>
        </pc:spChg>
      </pc:sldChg>
      <pc:sldChg chg="modSp del modNotes">
        <pc:chgData name="Justin Mittereder" userId="0df3ac6983266a0e" providerId="LiveId" clId="{919ADC50-05C1-420B-AFD2-EAC1ECD39A39}" dt="2021-11-29T23:26:47.491" v="3460" actId="2696"/>
        <pc:sldMkLst>
          <pc:docMk/>
          <pc:sldMk cId="0" sldId="266"/>
        </pc:sldMkLst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6"/>
            <ac:spMk id="143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6"/>
            <ac:spMk id="144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6"/>
            <ac:spMk id="145" creationId="{00000000-0000-0000-0000-000000000000}"/>
          </ac:spMkLst>
        </pc:spChg>
      </pc:sldChg>
      <pc:sldChg chg="modSp del modNotes">
        <pc:chgData name="Justin Mittereder" userId="0df3ac6983266a0e" providerId="LiveId" clId="{919ADC50-05C1-420B-AFD2-EAC1ECD39A39}" dt="2021-11-29T23:26:41.998" v="3459" actId="2696"/>
        <pc:sldMkLst>
          <pc:docMk/>
          <pc:sldMk cId="0" sldId="267"/>
        </pc:sldMkLst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7"/>
            <ac:spMk id="150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7"/>
            <ac:spMk id="151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7"/>
            <ac:spMk id="152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7"/>
            <ac:spMk id="154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7"/>
            <ac:spMk id="156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7"/>
            <ac:spMk id="157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7"/>
            <ac:spMk id="159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7"/>
            <ac:spMk id="161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7"/>
            <ac:spMk id="162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7"/>
            <ac:spMk id="163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7"/>
            <ac:spMk id="165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7"/>
            <ac:spMk id="167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7"/>
            <ac:spMk id="168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7"/>
            <ac:spMk id="169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7"/>
            <ac:spMk id="171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7"/>
            <ac:spMk id="173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7"/>
            <ac:spMk id="174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7"/>
            <ac:spMk id="175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7"/>
            <ac:spMk id="177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7"/>
            <ac:spMk id="179" creationId="{00000000-0000-0000-0000-000000000000}"/>
          </ac:spMkLst>
        </pc:spChg>
      </pc:sldChg>
      <pc:sldChg chg="modSp del mod">
        <pc:chgData name="Justin Mittereder" userId="0df3ac6983266a0e" providerId="LiveId" clId="{919ADC50-05C1-420B-AFD2-EAC1ECD39A39}" dt="2021-11-29T23:26:39.007" v="3458" actId="2696"/>
        <pc:sldMkLst>
          <pc:docMk/>
          <pc:sldMk cId="0" sldId="268"/>
        </pc:sldMkLst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8"/>
            <ac:spMk id="184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8"/>
            <ac:spMk id="188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8"/>
            <ac:spMk id="189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8"/>
            <ac:spMk id="193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8"/>
            <ac:spMk id="194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8"/>
            <ac:spMk id="198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8"/>
            <ac:spMk id="199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8"/>
            <ac:spMk id="203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8"/>
            <ac:spMk id="204" creationId="{00000000-0000-0000-0000-000000000000}"/>
          </ac:spMkLst>
        </pc:spChg>
      </pc:sldChg>
      <pc:sldChg chg="modSp del mod">
        <pc:chgData name="Justin Mittereder" userId="0df3ac6983266a0e" providerId="LiveId" clId="{919ADC50-05C1-420B-AFD2-EAC1ECD39A39}" dt="2021-11-29T23:26:36.058" v="3457" actId="2696"/>
        <pc:sldMkLst>
          <pc:docMk/>
          <pc:sldMk cId="0" sldId="269"/>
        </pc:sldMkLst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9"/>
            <ac:spMk id="210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9"/>
            <ac:spMk id="212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9"/>
            <ac:spMk id="214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9"/>
            <ac:spMk id="215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9"/>
            <ac:spMk id="221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69"/>
            <ac:spMk id="222" creationId="{00000000-0000-0000-0000-000000000000}"/>
          </ac:spMkLst>
        </pc:spChg>
      </pc:sldChg>
      <pc:sldChg chg="modSp del mod">
        <pc:chgData name="Justin Mittereder" userId="0df3ac6983266a0e" providerId="LiveId" clId="{919ADC50-05C1-420B-AFD2-EAC1ECD39A39}" dt="2021-11-29T17:05:48.643" v="1661" actId="2696"/>
        <pc:sldMkLst>
          <pc:docMk/>
          <pc:sldMk cId="0" sldId="270"/>
        </pc:sldMkLst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70"/>
            <ac:spMk id="228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70"/>
            <ac:spMk id="230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70"/>
            <ac:spMk id="232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70"/>
            <ac:spMk id="234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70"/>
            <ac:spMk id="236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70"/>
            <ac:spMk id="238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70"/>
            <ac:spMk id="240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70"/>
            <ac:spMk id="242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8:07.049" v="172"/>
          <ac:spMkLst>
            <pc:docMk/>
            <pc:sldMk cId="0" sldId="270"/>
            <ac:spMk id="244" creationId="{00000000-0000-0000-0000-000000000000}"/>
          </ac:spMkLst>
        </pc:spChg>
      </pc:sldChg>
      <pc:sldChg chg="modSp add del mod">
        <pc:chgData name="Justin Mittereder" userId="0df3ac6983266a0e" providerId="LiveId" clId="{919ADC50-05C1-420B-AFD2-EAC1ECD39A39}" dt="2021-11-29T05:39:12.460" v="174" actId="2696"/>
        <pc:sldMkLst>
          <pc:docMk/>
          <pc:sldMk cId="0" sldId="271"/>
        </pc:sldMkLst>
        <pc:spChg chg="mod">
          <ac:chgData name="Justin Mittereder" userId="0df3ac6983266a0e" providerId="LiveId" clId="{919ADC50-05C1-420B-AFD2-EAC1ECD39A39}" dt="2021-11-29T05:36:44.763" v="147" actId="207"/>
          <ac:spMkLst>
            <pc:docMk/>
            <pc:sldMk cId="0" sldId="271"/>
            <ac:spMk id="208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5:59.604" v="143" actId="207"/>
          <ac:spMkLst>
            <pc:docMk/>
            <pc:sldMk cId="0" sldId="271"/>
            <ac:spMk id="211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6:23.309" v="145" actId="207"/>
          <ac:spMkLst>
            <pc:docMk/>
            <pc:sldMk cId="0" sldId="271"/>
            <ac:spMk id="212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36:41.414" v="146" actId="207"/>
          <ac:spMkLst>
            <pc:docMk/>
            <pc:sldMk cId="0" sldId="271"/>
            <ac:spMk id="215" creationId="{00000000-0000-0000-0000-000000000000}"/>
          </ac:spMkLst>
        </pc:spChg>
        <pc:cxnChg chg="mod">
          <ac:chgData name="Justin Mittereder" userId="0df3ac6983266a0e" providerId="LiveId" clId="{919ADC50-05C1-420B-AFD2-EAC1ECD39A39}" dt="2021-11-29T05:36:11.552" v="144" actId="208"/>
          <ac:cxnSpMkLst>
            <pc:docMk/>
            <pc:sldMk cId="0" sldId="271"/>
            <ac:cxnSpMk id="209" creationId="{00000000-0000-0000-0000-000000000000}"/>
          </ac:cxnSpMkLst>
        </pc:cxnChg>
      </pc:sldChg>
      <pc:sldChg chg="add del">
        <pc:chgData name="Justin Mittereder" userId="0df3ac6983266a0e" providerId="LiveId" clId="{919ADC50-05C1-420B-AFD2-EAC1ECD39A39}" dt="2021-11-29T05:39:15.336" v="175" actId="2696"/>
        <pc:sldMkLst>
          <pc:docMk/>
          <pc:sldMk cId="0" sldId="272"/>
        </pc:sldMkLst>
      </pc:sldChg>
      <pc:sldChg chg="add del">
        <pc:chgData name="Justin Mittereder" userId="0df3ac6983266a0e" providerId="LiveId" clId="{919ADC50-05C1-420B-AFD2-EAC1ECD39A39}" dt="2021-11-29T05:39:17.198" v="176" actId="2696"/>
        <pc:sldMkLst>
          <pc:docMk/>
          <pc:sldMk cId="0" sldId="273"/>
        </pc:sldMkLst>
      </pc:sldChg>
      <pc:sldChg chg="add del">
        <pc:chgData name="Justin Mittereder" userId="0df3ac6983266a0e" providerId="LiveId" clId="{919ADC50-05C1-420B-AFD2-EAC1ECD39A39}" dt="2021-11-29T05:39:21.673" v="177" actId="2696"/>
        <pc:sldMkLst>
          <pc:docMk/>
          <pc:sldMk cId="0" sldId="274"/>
        </pc:sldMkLst>
      </pc:sldChg>
      <pc:sldChg chg="addSp delSp modSp add mod">
        <pc:chgData name="Justin Mittereder" userId="0df3ac6983266a0e" providerId="LiveId" clId="{919ADC50-05C1-420B-AFD2-EAC1ECD39A39}" dt="2021-12-01T03:30:18.064" v="9287" actId="20577"/>
        <pc:sldMkLst>
          <pc:docMk/>
          <pc:sldMk cId="0" sldId="275"/>
        </pc:sldMkLst>
        <pc:spChg chg="add mod">
          <ac:chgData name="Justin Mittereder" userId="0df3ac6983266a0e" providerId="LiveId" clId="{919ADC50-05C1-420B-AFD2-EAC1ECD39A39}" dt="2021-11-29T18:55:04.172" v="2107" actId="1076"/>
          <ac:spMkLst>
            <pc:docMk/>
            <pc:sldMk cId="0" sldId="275"/>
            <ac:spMk id="12" creationId="{53F46D7C-B651-40D2-8E5A-BC5D00FD9AC3}"/>
          </ac:spMkLst>
        </pc:spChg>
        <pc:spChg chg="add del mod">
          <ac:chgData name="Justin Mittereder" userId="0df3ac6983266a0e" providerId="LiveId" clId="{919ADC50-05C1-420B-AFD2-EAC1ECD39A39}" dt="2021-11-29T23:49:21.922" v="4144" actId="478"/>
          <ac:spMkLst>
            <pc:docMk/>
            <pc:sldMk cId="0" sldId="275"/>
            <ac:spMk id="13" creationId="{35208FCB-868B-4C45-93D2-A512585FD835}"/>
          </ac:spMkLst>
        </pc:spChg>
        <pc:spChg chg="add mod">
          <ac:chgData name="Justin Mittereder" userId="0df3ac6983266a0e" providerId="LiveId" clId="{919ADC50-05C1-420B-AFD2-EAC1ECD39A39}" dt="2021-12-01T03:30:18.064" v="9287" actId="20577"/>
          <ac:spMkLst>
            <pc:docMk/>
            <pc:sldMk cId="0" sldId="275"/>
            <ac:spMk id="14" creationId="{802FB56A-03DA-420D-9A0C-8F241D5390B3}"/>
          </ac:spMkLst>
        </pc:spChg>
        <pc:spChg chg="mod">
          <ac:chgData name="Justin Mittereder" userId="0df3ac6983266a0e" providerId="LiveId" clId="{919ADC50-05C1-420B-AFD2-EAC1ECD39A39}" dt="2021-11-29T06:06:03.238" v="1488" actId="2711"/>
          <ac:spMkLst>
            <pc:docMk/>
            <pc:sldMk cId="0" sldId="275"/>
            <ac:spMk id="211" creationId="{00000000-0000-0000-0000-000000000000}"/>
          </ac:spMkLst>
        </pc:spChg>
        <pc:spChg chg="del mod">
          <ac:chgData name="Justin Mittereder" userId="0df3ac6983266a0e" providerId="LiveId" clId="{919ADC50-05C1-420B-AFD2-EAC1ECD39A39}" dt="2021-11-29T23:49:17.590" v="4143" actId="478"/>
          <ac:spMkLst>
            <pc:docMk/>
            <pc:sldMk cId="0" sldId="275"/>
            <ac:spMk id="212" creationId="{00000000-0000-0000-0000-000000000000}"/>
          </ac:spMkLst>
        </pc:spChg>
        <pc:cxnChg chg="mod">
          <ac:chgData name="Justin Mittereder" userId="0df3ac6983266a0e" providerId="LiveId" clId="{919ADC50-05C1-420B-AFD2-EAC1ECD39A39}" dt="2021-11-29T06:06:03.238" v="1488" actId="2711"/>
          <ac:cxnSpMkLst>
            <pc:docMk/>
            <pc:sldMk cId="0" sldId="275"/>
            <ac:cxnSpMk id="213" creationId="{00000000-0000-0000-0000-000000000000}"/>
          </ac:cxnSpMkLst>
        </pc:cxnChg>
        <pc:cxnChg chg="mod">
          <ac:chgData name="Justin Mittereder" userId="0df3ac6983266a0e" providerId="LiveId" clId="{919ADC50-05C1-420B-AFD2-EAC1ECD39A39}" dt="2021-11-29T06:06:03.238" v="1488" actId="2711"/>
          <ac:cxnSpMkLst>
            <pc:docMk/>
            <pc:sldMk cId="0" sldId="275"/>
            <ac:cxnSpMk id="214" creationId="{00000000-0000-0000-0000-000000000000}"/>
          </ac:cxnSpMkLst>
        </pc:cxnChg>
      </pc:sldChg>
      <pc:sldChg chg="addSp delSp modSp add mod">
        <pc:chgData name="Justin Mittereder" userId="0df3ac6983266a0e" providerId="LiveId" clId="{919ADC50-05C1-420B-AFD2-EAC1ECD39A39}" dt="2021-11-29T23:50:35.581" v="4200" actId="207"/>
        <pc:sldMkLst>
          <pc:docMk/>
          <pc:sldMk cId="0" sldId="276"/>
        </pc:sldMkLst>
        <pc:spChg chg="add mod">
          <ac:chgData name="Justin Mittereder" userId="0df3ac6983266a0e" providerId="LiveId" clId="{919ADC50-05C1-420B-AFD2-EAC1ECD39A39}" dt="2021-11-29T18:55:19.281" v="2109"/>
          <ac:spMkLst>
            <pc:docMk/>
            <pc:sldMk cId="0" sldId="276"/>
            <ac:spMk id="18" creationId="{645B1900-A217-440A-8081-3B7C97666C4C}"/>
          </ac:spMkLst>
        </pc:spChg>
        <pc:spChg chg="add mod">
          <ac:chgData name="Justin Mittereder" userId="0df3ac6983266a0e" providerId="LiveId" clId="{919ADC50-05C1-420B-AFD2-EAC1ECD39A39}" dt="2021-11-29T23:50:35.581" v="4200" actId="207"/>
          <ac:spMkLst>
            <pc:docMk/>
            <pc:sldMk cId="0" sldId="276"/>
            <ac:spMk id="19" creationId="{28481A72-7DFF-4298-B979-0187812B992D}"/>
          </ac:spMkLst>
        </pc:spChg>
        <pc:spChg chg="del mod">
          <ac:chgData name="Justin Mittereder" userId="0df3ac6983266a0e" providerId="LiveId" clId="{919ADC50-05C1-420B-AFD2-EAC1ECD39A39}" dt="2021-11-29T23:50:19.896" v="4183" actId="478"/>
          <ac:spMkLst>
            <pc:docMk/>
            <pc:sldMk cId="0" sldId="276"/>
            <ac:spMk id="227" creationId="{00000000-0000-0000-0000-000000000000}"/>
          </ac:spMkLst>
        </pc:spChg>
      </pc:sldChg>
      <pc:sldChg chg="addSp delSp modSp add mod">
        <pc:chgData name="Justin Mittereder" userId="0df3ac6983266a0e" providerId="LiveId" clId="{919ADC50-05C1-420B-AFD2-EAC1ECD39A39}" dt="2021-11-29T23:51:06.686" v="4235" actId="207"/>
        <pc:sldMkLst>
          <pc:docMk/>
          <pc:sldMk cId="0" sldId="277"/>
        </pc:sldMkLst>
        <pc:spChg chg="add mod">
          <ac:chgData name="Justin Mittereder" userId="0df3ac6983266a0e" providerId="LiveId" clId="{919ADC50-05C1-420B-AFD2-EAC1ECD39A39}" dt="2021-11-29T23:51:06.686" v="4235" actId="207"/>
          <ac:spMkLst>
            <pc:docMk/>
            <pc:sldMk cId="0" sldId="277"/>
            <ac:spMk id="20" creationId="{B9A7701B-7128-42D1-B5E0-C5E4D14C4958}"/>
          </ac:spMkLst>
        </pc:spChg>
        <pc:spChg chg="mod">
          <ac:chgData name="Justin Mittereder" userId="0df3ac6983266a0e" providerId="LiveId" clId="{919ADC50-05C1-420B-AFD2-EAC1ECD39A39}" dt="2021-11-29T06:07:41.649" v="1521" actId="1036"/>
          <ac:spMkLst>
            <pc:docMk/>
            <pc:sldMk cId="0" sldId="277"/>
            <ac:spMk id="242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6:07:41.649" v="1521" actId="1036"/>
          <ac:spMkLst>
            <pc:docMk/>
            <pc:sldMk cId="0" sldId="277"/>
            <ac:spMk id="243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6:07:41.649" v="1521" actId="1036"/>
          <ac:spMkLst>
            <pc:docMk/>
            <pc:sldMk cId="0" sldId="277"/>
            <ac:spMk id="245" creationId="{00000000-0000-0000-0000-000000000000}"/>
          </ac:spMkLst>
        </pc:spChg>
        <pc:spChg chg="del mod">
          <ac:chgData name="Justin Mittereder" userId="0df3ac6983266a0e" providerId="LiveId" clId="{919ADC50-05C1-420B-AFD2-EAC1ECD39A39}" dt="2021-11-29T23:50:51.252" v="4203" actId="478"/>
          <ac:spMkLst>
            <pc:docMk/>
            <pc:sldMk cId="0" sldId="277"/>
            <ac:spMk id="246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6:10:49.545" v="1659" actId="1036"/>
          <ac:spMkLst>
            <pc:docMk/>
            <pc:sldMk cId="0" sldId="277"/>
            <ac:spMk id="249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6:10:49.545" v="1659" actId="1036"/>
          <ac:spMkLst>
            <pc:docMk/>
            <pc:sldMk cId="0" sldId="277"/>
            <ac:spMk id="250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6:07:41.649" v="1521" actId="1036"/>
          <ac:spMkLst>
            <pc:docMk/>
            <pc:sldMk cId="0" sldId="277"/>
            <ac:spMk id="251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6:10:49.545" v="1659" actId="1036"/>
          <ac:spMkLst>
            <pc:docMk/>
            <pc:sldMk cId="0" sldId="277"/>
            <ac:spMk id="252" creationId="{00000000-0000-0000-0000-000000000000}"/>
          </ac:spMkLst>
        </pc:spChg>
        <pc:picChg chg="mod">
          <ac:chgData name="Justin Mittereder" userId="0df3ac6983266a0e" providerId="LiveId" clId="{919ADC50-05C1-420B-AFD2-EAC1ECD39A39}" dt="2021-11-29T06:07:41.649" v="1521" actId="1036"/>
          <ac:picMkLst>
            <pc:docMk/>
            <pc:sldMk cId="0" sldId="277"/>
            <ac:picMk id="241" creationId="{00000000-0000-0000-0000-000000000000}"/>
          </ac:picMkLst>
        </pc:picChg>
        <pc:picChg chg="mod">
          <ac:chgData name="Justin Mittereder" userId="0df3ac6983266a0e" providerId="LiveId" clId="{919ADC50-05C1-420B-AFD2-EAC1ECD39A39}" dt="2021-11-29T06:07:41.649" v="1521" actId="1036"/>
          <ac:picMkLst>
            <pc:docMk/>
            <pc:sldMk cId="0" sldId="277"/>
            <ac:picMk id="247" creationId="{00000000-0000-0000-0000-000000000000}"/>
          </ac:picMkLst>
        </pc:picChg>
        <pc:picChg chg="mod">
          <ac:chgData name="Justin Mittereder" userId="0df3ac6983266a0e" providerId="LiveId" clId="{919ADC50-05C1-420B-AFD2-EAC1ECD39A39}" dt="2021-11-29T06:10:49.545" v="1659" actId="1036"/>
          <ac:picMkLst>
            <pc:docMk/>
            <pc:sldMk cId="0" sldId="277"/>
            <ac:picMk id="253" creationId="{00000000-0000-0000-0000-000000000000}"/>
          </ac:picMkLst>
        </pc:picChg>
        <pc:picChg chg="mod">
          <ac:chgData name="Justin Mittereder" userId="0df3ac6983266a0e" providerId="LiveId" clId="{919ADC50-05C1-420B-AFD2-EAC1ECD39A39}" dt="2021-11-29T06:10:49.545" v="1659" actId="1036"/>
          <ac:picMkLst>
            <pc:docMk/>
            <pc:sldMk cId="0" sldId="277"/>
            <ac:picMk id="254" creationId="{00000000-0000-0000-0000-000000000000}"/>
          </ac:picMkLst>
        </pc:picChg>
        <pc:cxnChg chg="mod">
          <ac:chgData name="Justin Mittereder" userId="0df3ac6983266a0e" providerId="LiveId" clId="{919ADC50-05C1-420B-AFD2-EAC1ECD39A39}" dt="2021-11-29T06:07:41.649" v="1521" actId="1036"/>
          <ac:cxnSpMkLst>
            <pc:docMk/>
            <pc:sldMk cId="0" sldId="277"/>
            <ac:cxnSpMk id="240" creationId="{00000000-0000-0000-0000-000000000000}"/>
          </ac:cxnSpMkLst>
        </pc:cxnChg>
        <pc:cxnChg chg="mod">
          <ac:chgData name="Justin Mittereder" userId="0df3ac6983266a0e" providerId="LiveId" clId="{919ADC50-05C1-420B-AFD2-EAC1ECD39A39}" dt="2021-11-29T06:07:41.649" v="1521" actId="1036"/>
          <ac:cxnSpMkLst>
            <pc:docMk/>
            <pc:sldMk cId="0" sldId="277"/>
            <ac:cxnSpMk id="244" creationId="{00000000-0000-0000-0000-000000000000}"/>
          </ac:cxnSpMkLst>
        </pc:cxnChg>
        <pc:cxnChg chg="mod">
          <ac:chgData name="Justin Mittereder" userId="0df3ac6983266a0e" providerId="LiveId" clId="{919ADC50-05C1-420B-AFD2-EAC1ECD39A39}" dt="2021-11-29T06:10:49.545" v="1659" actId="1036"/>
          <ac:cxnSpMkLst>
            <pc:docMk/>
            <pc:sldMk cId="0" sldId="277"/>
            <ac:cxnSpMk id="248" creationId="{00000000-0000-0000-0000-000000000000}"/>
          </ac:cxnSpMkLst>
        </pc:cxnChg>
        <pc:cxnChg chg="mod">
          <ac:chgData name="Justin Mittereder" userId="0df3ac6983266a0e" providerId="LiveId" clId="{919ADC50-05C1-420B-AFD2-EAC1ECD39A39}" dt="2021-11-29T06:10:49.545" v="1659" actId="1036"/>
          <ac:cxnSpMkLst>
            <pc:docMk/>
            <pc:sldMk cId="0" sldId="277"/>
            <ac:cxnSpMk id="255" creationId="{00000000-0000-0000-0000-000000000000}"/>
          </ac:cxnSpMkLst>
        </pc:cxnChg>
        <pc:cxnChg chg="mod">
          <ac:chgData name="Justin Mittereder" userId="0df3ac6983266a0e" providerId="LiveId" clId="{919ADC50-05C1-420B-AFD2-EAC1ECD39A39}" dt="2021-11-29T06:07:41.649" v="1521" actId="1036"/>
          <ac:cxnSpMkLst>
            <pc:docMk/>
            <pc:sldMk cId="0" sldId="277"/>
            <ac:cxnSpMk id="256" creationId="{00000000-0000-0000-0000-000000000000}"/>
          </ac:cxnSpMkLst>
        </pc:cxnChg>
        <pc:cxnChg chg="mod">
          <ac:chgData name="Justin Mittereder" userId="0df3ac6983266a0e" providerId="LiveId" clId="{919ADC50-05C1-420B-AFD2-EAC1ECD39A39}" dt="2021-11-29T06:07:41.649" v="1521" actId="1036"/>
          <ac:cxnSpMkLst>
            <pc:docMk/>
            <pc:sldMk cId="0" sldId="277"/>
            <ac:cxnSpMk id="257" creationId="{00000000-0000-0000-0000-000000000000}"/>
          </ac:cxnSpMkLst>
        </pc:cxnChg>
      </pc:sldChg>
      <pc:sldChg chg="addSp delSp modSp add mod">
        <pc:chgData name="Justin Mittereder" userId="0df3ac6983266a0e" providerId="LiveId" clId="{919ADC50-05C1-420B-AFD2-EAC1ECD39A39}" dt="2021-11-29T23:51:36.282" v="4288" actId="207"/>
        <pc:sldMkLst>
          <pc:docMk/>
          <pc:sldMk cId="0" sldId="278"/>
        </pc:sldMkLst>
        <pc:spChg chg="add mod">
          <ac:chgData name="Justin Mittereder" userId="0df3ac6983266a0e" providerId="LiveId" clId="{919ADC50-05C1-420B-AFD2-EAC1ECD39A39}" dt="2021-11-29T23:51:36.282" v="4288" actId="207"/>
          <ac:spMkLst>
            <pc:docMk/>
            <pc:sldMk cId="0" sldId="278"/>
            <ac:spMk id="25" creationId="{B757B662-E04D-4381-A764-A807B35C97B6}"/>
          </ac:spMkLst>
        </pc:spChg>
        <pc:spChg chg="del mod">
          <ac:chgData name="Justin Mittereder" userId="0df3ac6983266a0e" providerId="LiveId" clId="{919ADC50-05C1-420B-AFD2-EAC1ECD39A39}" dt="2021-11-29T23:51:13.178" v="4236" actId="478"/>
          <ac:spMkLst>
            <pc:docMk/>
            <pc:sldMk cId="0" sldId="278"/>
            <ac:spMk id="268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6:10:18.733" v="1638" actId="1036"/>
          <ac:spMkLst>
            <pc:docMk/>
            <pc:sldMk cId="0" sldId="278"/>
            <ac:spMk id="271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6:10:18.733" v="1638" actId="1036"/>
          <ac:spMkLst>
            <pc:docMk/>
            <pc:sldMk cId="0" sldId="278"/>
            <ac:spMk id="272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6:10:18.733" v="1638" actId="1036"/>
          <ac:spMkLst>
            <pc:docMk/>
            <pc:sldMk cId="0" sldId="278"/>
            <ac:spMk id="274" creationId="{00000000-0000-0000-0000-000000000000}"/>
          </ac:spMkLst>
        </pc:spChg>
        <pc:picChg chg="mod">
          <ac:chgData name="Justin Mittereder" userId="0df3ac6983266a0e" providerId="LiveId" clId="{919ADC50-05C1-420B-AFD2-EAC1ECD39A39}" dt="2021-11-29T06:10:18.733" v="1638" actId="1036"/>
          <ac:picMkLst>
            <pc:docMk/>
            <pc:sldMk cId="0" sldId="278"/>
            <ac:picMk id="275" creationId="{00000000-0000-0000-0000-000000000000}"/>
          </ac:picMkLst>
        </pc:picChg>
        <pc:picChg chg="mod">
          <ac:chgData name="Justin Mittereder" userId="0df3ac6983266a0e" providerId="LiveId" clId="{919ADC50-05C1-420B-AFD2-EAC1ECD39A39}" dt="2021-11-29T06:10:18.733" v="1638" actId="1036"/>
          <ac:picMkLst>
            <pc:docMk/>
            <pc:sldMk cId="0" sldId="278"/>
            <ac:picMk id="276" creationId="{00000000-0000-0000-0000-000000000000}"/>
          </ac:picMkLst>
        </pc:picChg>
        <pc:cxnChg chg="mod">
          <ac:chgData name="Justin Mittereder" userId="0df3ac6983266a0e" providerId="LiveId" clId="{919ADC50-05C1-420B-AFD2-EAC1ECD39A39}" dt="2021-11-29T06:10:18.733" v="1638" actId="1036"/>
          <ac:cxnSpMkLst>
            <pc:docMk/>
            <pc:sldMk cId="0" sldId="278"/>
            <ac:cxnSpMk id="270" creationId="{00000000-0000-0000-0000-000000000000}"/>
          </ac:cxnSpMkLst>
        </pc:cxnChg>
        <pc:cxnChg chg="mod">
          <ac:chgData name="Justin Mittereder" userId="0df3ac6983266a0e" providerId="LiveId" clId="{919ADC50-05C1-420B-AFD2-EAC1ECD39A39}" dt="2021-11-29T06:10:18.733" v="1638" actId="1036"/>
          <ac:cxnSpMkLst>
            <pc:docMk/>
            <pc:sldMk cId="0" sldId="278"/>
            <ac:cxnSpMk id="277" creationId="{00000000-0000-0000-0000-000000000000}"/>
          </ac:cxnSpMkLst>
        </pc:cxnChg>
      </pc:sldChg>
      <pc:sldChg chg="addSp delSp modSp add mod">
        <pc:chgData name="Justin Mittereder" userId="0df3ac6983266a0e" providerId="LiveId" clId="{919ADC50-05C1-420B-AFD2-EAC1ECD39A39}" dt="2021-11-29T23:50:40.379" v="4201" actId="207"/>
        <pc:sldMkLst>
          <pc:docMk/>
          <pc:sldMk cId="1735597032" sldId="279"/>
        </pc:sldMkLst>
        <pc:spChg chg="add mod">
          <ac:chgData name="Justin Mittereder" userId="0df3ac6983266a0e" providerId="LiveId" clId="{919ADC50-05C1-420B-AFD2-EAC1ECD39A39}" dt="2021-11-29T18:55:16.987" v="2108"/>
          <ac:spMkLst>
            <pc:docMk/>
            <pc:sldMk cId="1735597032" sldId="279"/>
            <ac:spMk id="13" creationId="{8B39807D-E167-4F16-8555-E0A7276E61C1}"/>
          </ac:spMkLst>
        </pc:spChg>
        <pc:spChg chg="add del mod">
          <ac:chgData name="Justin Mittereder" userId="0df3ac6983266a0e" providerId="LiveId" clId="{919ADC50-05C1-420B-AFD2-EAC1ECD39A39}" dt="2021-11-29T23:50:00.957" v="4162" actId="478"/>
          <ac:spMkLst>
            <pc:docMk/>
            <pc:sldMk cId="1735597032" sldId="279"/>
            <ac:spMk id="14" creationId="{90A66364-F7B3-423E-956E-FACE8CF8C235}"/>
          </ac:spMkLst>
        </pc:spChg>
        <pc:spChg chg="add mod">
          <ac:chgData name="Justin Mittereder" userId="0df3ac6983266a0e" providerId="LiveId" clId="{919ADC50-05C1-420B-AFD2-EAC1ECD39A39}" dt="2021-11-29T23:50:40.379" v="4201" actId="207"/>
          <ac:spMkLst>
            <pc:docMk/>
            <pc:sldMk cId="1735597032" sldId="279"/>
            <ac:spMk id="15" creationId="{E924B929-22F0-4589-BC3B-74C498FABA39}"/>
          </ac:spMkLst>
        </pc:spChg>
        <pc:spChg chg="del mod">
          <ac:chgData name="Justin Mittereder" userId="0df3ac6983266a0e" providerId="LiveId" clId="{919ADC50-05C1-420B-AFD2-EAC1ECD39A39}" dt="2021-11-29T23:49:55.163" v="4160" actId="478"/>
          <ac:spMkLst>
            <pc:docMk/>
            <pc:sldMk cId="1735597032" sldId="279"/>
            <ac:spMk id="212" creationId="{00000000-0000-0000-0000-000000000000}"/>
          </ac:spMkLst>
        </pc:spChg>
        <pc:picChg chg="mod">
          <ac:chgData name="Justin Mittereder" userId="0df3ac6983266a0e" providerId="LiveId" clId="{919ADC50-05C1-420B-AFD2-EAC1ECD39A39}" dt="2021-11-29T05:40:22.711" v="193" actId="1076"/>
          <ac:picMkLst>
            <pc:docMk/>
            <pc:sldMk cId="1735597032" sldId="279"/>
            <ac:picMk id="207" creationId="{00000000-0000-0000-0000-000000000000}"/>
          </ac:picMkLst>
        </pc:picChg>
        <pc:cxnChg chg="add mod">
          <ac:chgData name="Justin Mittereder" userId="0df3ac6983266a0e" providerId="LiveId" clId="{919ADC50-05C1-420B-AFD2-EAC1ECD39A39}" dt="2021-11-29T05:40:54.475" v="195" actId="208"/>
          <ac:cxnSpMkLst>
            <pc:docMk/>
            <pc:sldMk cId="1735597032" sldId="279"/>
            <ac:cxnSpMk id="12" creationId="{18AF2352-6140-4749-88A7-252B41F4F69F}"/>
          </ac:cxnSpMkLst>
        </pc:cxnChg>
      </pc:sldChg>
      <pc:sldChg chg="addSp delSp modSp add mod ord">
        <pc:chgData name="Justin Mittereder" userId="0df3ac6983266a0e" providerId="LiveId" clId="{919ADC50-05C1-420B-AFD2-EAC1ECD39A39}" dt="2021-12-01T03:58:07.231" v="9529" actId="20577"/>
        <pc:sldMkLst>
          <pc:docMk/>
          <pc:sldMk cId="1646575209" sldId="280"/>
        </pc:sldMkLst>
        <pc:spChg chg="add mod">
          <ac:chgData name="Justin Mittereder" userId="0df3ac6983266a0e" providerId="LiveId" clId="{919ADC50-05C1-420B-AFD2-EAC1ECD39A39}" dt="2021-12-01T03:58:07.231" v="9529" actId="20577"/>
          <ac:spMkLst>
            <pc:docMk/>
            <pc:sldMk cId="1646575209" sldId="280"/>
            <ac:spMk id="4" creationId="{F26004A1-331F-4418-8727-A2FD4118D722}"/>
          </ac:spMkLst>
        </pc:spChg>
        <pc:spChg chg="add mod">
          <ac:chgData name="Justin Mittereder" userId="0df3ac6983266a0e" providerId="LiveId" clId="{919ADC50-05C1-420B-AFD2-EAC1ECD39A39}" dt="2021-11-29T23:12:03.527" v="3274" actId="207"/>
          <ac:spMkLst>
            <pc:docMk/>
            <pc:sldMk cId="1646575209" sldId="280"/>
            <ac:spMk id="5" creationId="{1E861550-D54E-4E7E-AB80-1018DC73EF63}"/>
          </ac:spMkLst>
        </pc:spChg>
        <pc:spChg chg="mod">
          <ac:chgData name="Justin Mittereder" userId="0df3ac6983266a0e" providerId="LiveId" clId="{919ADC50-05C1-420B-AFD2-EAC1ECD39A39}" dt="2021-11-29T05:47:08.172" v="369" actId="404"/>
          <ac:spMkLst>
            <pc:docMk/>
            <pc:sldMk cId="1646575209" sldId="280"/>
            <ac:spMk id="80" creationId="{00000000-0000-0000-0000-000000000000}"/>
          </ac:spMkLst>
        </pc:spChg>
        <pc:spChg chg="del mod">
          <ac:chgData name="Justin Mittereder" userId="0df3ac6983266a0e" providerId="LiveId" clId="{919ADC50-05C1-420B-AFD2-EAC1ECD39A39}" dt="2021-11-29T05:47:12.470" v="370" actId="478"/>
          <ac:spMkLst>
            <pc:docMk/>
            <pc:sldMk cId="1646575209" sldId="280"/>
            <ac:spMk id="81" creationId="{00000000-0000-0000-0000-000000000000}"/>
          </ac:spMkLst>
        </pc:spChg>
      </pc:sldChg>
      <pc:sldChg chg="delSp modSp add del mod">
        <pc:chgData name="Justin Mittereder" userId="0df3ac6983266a0e" providerId="LiveId" clId="{919ADC50-05C1-420B-AFD2-EAC1ECD39A39}" dt="2021-11-29T05:45:08.930" v="284" actId="2696"/>
        <pc:sldMkLst>
          <pc:docMk/>
          <pc:sldMk cId="3086994603" sldId="280"/>
        </pc:sldMkLst>
        <pc:spChg chg="del">
          <ac:chgData name="Justin Mittereder" userId="0df3ac6983266a0e" providerId="LiveId" clId="{919ADC50-05C1-420B-AFD2-EAC1ECD39A39}" dt="2021-11-29T05:44:58.896" v="279" actId="478"/>
          <ac:spMkLst>
            <pc:docMk/>
            <pc:sldMk cId="3086994603" sldId="280"/>
            <ac:spMk id="97" creationId="{00000000-0000-0000-0000-000000000000}"/>
          </ac:spMkLst>
        </pc:spChg>
        <pc:spChg chg="del">
          <ac:chgData name="Justin Mittereder" userId="0df3ac6983266a0e" providerId="LiveId" clId="{919ADC50-05C1-420B-AFD2-EAC1ECD39A39}" dt="2021-11-29T05:45:01.878" v="283" actId="478"/>
          <ac:spMkLst>
            <pc:docMk/>
            <pc:sldMk cId="3086994603" sldId="280"/>
            <ac:spMk id="105" creationId="{00000000-0000-0000-0000-000000000000}"/>
          </ac:spMkLst>
        </pc:spChg>
        <pc:spChg chg="del">
          <ac:chgData name="Justin Mittereder" userId="0df3ac6983266a0e" providerId="LiveId" clId="{919ADC50-05C1-420B-AFD2-EAC1ECD39A39}" dt="2021-11-29T05:45:01.237" v="282" actId="478"/>
          <ac:spMkLst>
            <pc:docMk/>
            <pc:sldMk cId="3086994603" sldId="280"/>
            <ac:spMk id="106" creationId="{00000000-0000-0000-0000-000000000000}"/>
          </ac:spMkLst>
        </pc:spChg>
        <pc:spChg chg="del">
          <ac:chgData name="Justin Mittereder" userId="0df3ac6983266a0e" providerId="LiveId" clId="{919ADC50-05C1-420B-AFD2-EAC1ECD39A39}" dt="2021-11-29T05:44:58.896" v="279" actId="478"/>
          <ac:spMkLst>
            <pc:docMk/>
            <pc:sldMk cId="3086994603" sldId="280"/>
            <ac:spMk id="107" creationId="{00000000-0000-0000-0000-000000000000}"/>
          </ac:spMkLst>
        </pc:spChg>
        <pc:spChg chg="del">
          <ac:chgData name="Justin Mittereder" userId="0df3ac6983266a0e" providerId="LiveId" clId="{919ADC50-05C1-420B-AFD2-EAC1ECD39A39}" dt="2021-11-29T05:44:58.896" v="279" actId="478"/>
          <ac:spMkLst>
            <pc:docMk/>
            <pc:sldMk cId="3086994603" sldId="280"/>
            <ac:spMk id="108" creationId="{00000000-0000-0000-0000-000000000000}"/>
          </ac:spMkLst>
        </pc:spChg>
        <pc:spChg chg="del">
          <ac:chgData name="Justin Mittereder" userId="0df3ac6983266a0e" providerId="LiveId" clId="{919ADC50-05C1-420B-AFD2-EAC1ECD39A39}" dt="2021-11-29T05:44:58.896" v="279" actId="478"/>
          <ac:spMkLst>
            <pc:docMk/>
            <pc:sldMk cId="3086994603" sldId="280"/>
            <ac:spMk id="109" creationId="{00000000-0000-0000-0000-000000000000}"/>
          </ac:spMkLst>
        </pc:spChg>
        <pc:spChg chg="del">
          <ac:chgData name="Justin Mittereder" userId="0df3ac6983266a0e" providerId="LiveId" clId="{919ADC50-05C1-420B-AFD2-EAC1ECD39A39}" dt="2021-11-29T05:44:58.896" v="279" actId="478"/>
          <ac:spMkLst>
            <pc:docMk/>
            <pc:sldMk cId="3086994603" sldId="280"/>
            <ac:spMk id="110" creationId="{00000000-0000-0000-0000-000000000000}"/>
          </ac:spMkLst>
        </pc:spChg>
        <pc:spChg chg="del">
          <ac:chgData name="Justin Mittereder" userId="0df3ac6983266a0e" providerId="LiveId" clId="{919ADC50-05C1-420B-AFD2-EAC1ECD39A39}" dt="2021-11-29T05:44:58.896" v="279" actId="478"/>
          <ac:spMkLst>
            <pc:docMk/>
            <pc:sldMk cId="3086994603" sldId="280"/>
            <ac:spMk id="111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05:44:53.713" v="278" actId="20577"/>
          <ac:spMkLst>
            <pc:docMk/>
            <pc:sldMk cId="3086994603" sldId="280"/>
            <ac:spMk id="122" creationId="{00000000-0000-0000-0000-000000000000}"/>
          </ac:spMkLst>
        </pc:spChg>
        <pc:picChg chg="del">
          <ac:chgData name="Justin Mittereder" userId="0df3ac6983266a0e" providerId="LiveId" clId="{919ADC50-05C1-420B-AFD2-EAC1ECD39A39}" dt="2021-11-29T05:44:58.896" v="279" actId="478"/>
          <ac:picMkLst>
            <pc:docMk/>
            <pc:sldMk cId="3086994603" sldId="280"/>
            <ac:picMk id="98" creationId="{00000000-0000-0000-0000-000000000000}"/>
          </ac:picMkLst>
        </pc:picChg>
        <pc:picChg chg="del">
          <ac:chgData name="Justin Mittereder" userId="0df3ac6983266a0e" providerId="LiveId" clId="{919ADC50-05C1-420B-AFD2-EAC1ECD39A39}" dt="2021-11-29T05:44:58.896" v="279" actId="478"/>
          <ac:picMkLst>
            <pc:docMk/>
            <pc:sldMk cId="3086994603" sldId="280"/>
            <ac:picMk id="100" creationId="{00000000-0000-0000-0000-000000000000}"/>
          </ac:picMkLst>
        </pc:picChg>
        <pc:picChg chg="del">
          <ac:chgData name="Justin Mittereder" userId="0df3ac6983266a0e" providerId="LiveId" clId="{919ADC50-05C1-420B-AFD2-EAC1ECD39A39}" dt="2021-11-29T05:44:58.896" v="279" actId="478"/>
          <ac:picMkLst>
            <pc:docMk/>
            <pc:sldMk cId="3086994603" sldId="280"/>
            <ac:picMk id="102" creationId="{00000000-0000-0000-0000-000000000000}"/>
          </ac:picMkLst>
        </pc:picChg>
        <pc:picChg chg="del">
          <ac:chgData name="Justin Mittereder" userId="0df3ac6983266a0e" providerId="LiveId" clId="{919ADC50-05C1-420B-AFD2-EAC1ECD39A39}" dt="2021-11-29T05:44:58.896" v="279" actId="478"/>
          <ac:picMkLst>
            <pc:docMk/>
            <pc:sldMk cId="3086994603" sldId="280"/>
            <ac:picMk id="104" creationId="{00000000-0000-0000-0000-000000000000}"/>
          </ac:picMkLst>
        </pc:picChg>
        <pc:picChg chg="del">
          <ac:chgData name="Justin Mittereder" userId="0df3ac6983266a0e" providerId="LiveId" clId="{919ADC50-05C1-420B-AFD2-EAC1ECD39A39}" dt="2021-11-29T05:44:58.896" v="279" actId="478"/>
          <ac:picMkLst>
            <pc:docMk/>
            <pc:sldMk cId="3086994603" sldId="280"/>
            <ac:picMk id="118" creationId="{00000000-0000-0000-0000-000000000000}"/>
          </ac:picMkLst>
        </pc:picChg>
        <pc:picChg chg="del">
          <ac:chgData name="Justin Mittereder" userId="0df3ac6983266a0e" providerId="LiveId" clId="{919ADC50-05C1-420B-AFD2-EAC1ECD39A39}" dt="2021-11-29T05:44:58.896" v="279" actId="478"/>
          <ac:picMkLst>
            <pc:docMk/>
            <pc:sldMk cId="3086994603" sldId="280"/>
            <ac:picMk id="119" creationId="{00000000-0000-0000-0000-000000000000}"/>
          </ac:picMkLst>
        </pc:picChg>
        <pc:picChg chg="del">
          <ac:chgData name="Justin Mittereder" userId="0df3ac6983266a0e" providerId="LiveId" clId="{919ADC50-05C1-420B-AFD2-EAC1ECD39A39}" dt="2021-11-29T05:44:59.815" v="280" actId="478"/>
          <ac:picMkLst>
            <pc:docMk/>
            <pc:sldMk cId="3086994603" sldId="280"/>
            <ac:picMk id="120" creationId="{00000000-0000-0000-0000-000000000000}"/>
          </ac:picMkLst>
        </pc:picChg>
        <pc:picChg chg="del">
          <ac:chgData name="Justin Mittereder" userId="0df3ac6983266a0e" providerId="LiveId" clId="{919ADC50-05C1-420B-AFD2-EAC1ECD39A39}" dt="2021-11-29T05:45:00.738" v="281" actId="478"/>
          <ac:picMkLst>
            <pc:docMk/>
            <pc:sldMk cId="3086994603" sldId="280"/>
            <ac:picMk id="121" creationId="{00000000-0000-0000-0000-000000000000}"/>
          </ac:picMkLst>
        </pc:picChg>
        <pc:cxnChg chg="del mod">
          <ac:chgData name="Justin Mittereder" userId="0df3ac6983266a0e" providerId="LiveId" clId="{919ADC50-05C1-420B-AFD2-EAC1ECD39A39}" dt="2021-11-29T05:44:58.896" v="279" actId="478"/>
          <ac:cxnSpMkLst>
            <pc:docMk/>
            <pc:sldMk cId="3086994603" sldId="280"/>
            <ac:cxnSpMk id="96" creationId="{00000000-0000-0000-0000-000000000000}"/>
          </ac:cxnSpMkLst>
        </pc:cxnChg>
        <pc:cxnChg chg="del mod">
          <ac:chgData name="Justin Mittereder" userId="0df3ac6983266a0e" providerId="LiveId" clId="{919ADC50-05C1-420B-AFD2-EAC1ECD39A39}" dt="2021-11-29T05:44:58.896" v="279" actId="478"/>
          <ac:cxnSpMkLst>
            <pc:docMk/>
            <pc:sldMk cId="3086994603" sldId="280"/>
            <ac:cxnSpMk id="99" creationId="{00000000-0000-0000-0000-000000000000}"/>
          </ac:cxnSpMkLst>
        </pc:cxnChg>
        <pc:cxnChg chg="del mod">
          <ac:chgData name="Justin Mittereder" userId="0df3ac6983266a0e" providerId="LiveId" clId="{919ADC50-05C1-420B-AFD2-EAC1ECD39A39}" dt="2021-11-29T05:44:58.896" v="279" actId="478"/>
          <ac:cxnSpMkLst>
            <pc:docMk/>
            <pc:sldMk cId="3086994603" sldId="280"/>
            <ac:cxnSpMk id="101" creationId="{00000000-0000-0000-0000-000000000000}"/>
          </ac:cxnSpMkLst>
        </pc:cxnChg>
        <pc:cxnChg chg="del mod">
          <ac:chgData name="Justin Mittereder" userId="0df3ac6983266a0e" providerId="LiveId" clId="{919ADC50-05C1-420B-AFD2-EAC1ECD39A39}" dt="2021-11-29T05:44:58.896" v="279" actId="478"/>
          <ac:cxnSpMkLst>
            <pc:docMk/>
            <pc:sldMk cId="3086994603" sldId="280"/>
            <ac:cxnSpMk id="103" creationId="{00000000-0000-0000-0000-000000000000}"/>
          </ac:cxnSpMkLst>
        </pc:cxnChg>
        <pc:cxnChg chg="del mod">
          <ac:chgData name="Justin Mittereder" userId="0df3ac6983266a0e" providerId="LiveId" clId="{919ADC50-05C1-420B-AFD2-EAC1ECD39A39}" dt="2021-11-29T05:44:58.896" v="279" actId="478"/>
          <ac:cxnSpMkLst>
            <pc:docMk/>
            <pc:sldMk cId="3086994603" sldId="280"/>
            <ac:cxnSpMk id="112" creationId="{00000000-0000-0000-0000-000000000000}"/>
          </ac:cxnSpMkLst>
        </pc:cxnChg>
        <pc:cxnChg chg="del mod">
          <ac:chgData name="Justin Mittereder" userId="0df3ac6983266a0e" providerId="LiveId" clId="{919ADC50-05C1-420B-AFD2-EAC1ECD39A39}" dt="2021-11-29T05:44:58.896" v="279" actId="478"/>
          <ac:cxnSpMkLst>
            <pc:docMk/>
            <pc:sldMk cId="3086994603" sldId="280"/>
            <ac:cxnSpMk id="113" creationId="{00000000-0000-0000-0000-000000000000}"/>
          </ac:cxnSpMkLst>
        </pc:cxnChg>
        <pc:cxnChg chg="del mod">
          <ac:chgData name="Justin Mittereder" userId="0df3ac6983266a0e" providerId="LiveId" clId="{919ADC50-05C1-420B-AFD2-EAC1ECD39A39}" dt="2021-11-29T05:44:58.896" v="279" actId="478"/>
          <ac:cxnSpMkLst>
            <pc:docMk/>
            <pc:sldMk cId="3086994603" sldId="280"/>
            <ac:cxnSpMk id="114" creationId="{00000000-0000-0000-0000-000000000000}"/>
          </ac:cxnSpMkLst>
        </pc:cxnChg>
        <pc:cxnChg chg="del mod">
          <ac:chgData name="Justin Mittereder" userId="0df3ac6983266a0e" providerId="LiveId" clId="{919ADC50-05C1-420B-AFD2-EAC1ECD39A39}" dt="2021-11-29T05:44:58.896" v="279" actId="478"/>
          <ac:cxnSpMkLst>
            <pc:docMk/>
            <pc:sldMk cId="3086994603" sldId="280"/>
            <ac:cxnSpMk id="115" creationId="{00000000-0000-0000-0000-000000000000}"/>
          </ac:cxnSpMkLst>
        </pc:cxnChg>
        <pc:cxnChg chg="del mod">
          <ac:chgData name="Justin Mittereder" userId="0df3ac6983266a0e" providerId="LiveId" clId="{919ADC50-05C1-420B-AFD2-EAC1ECD39A39}" dt="2021-11-29T05:44:58.896" v="279" actId="478"/>
          <ac:cxnSpMkLst>
            <pc:docMk/>
            <pc:sldMk cId="3086994603" sldId="280"/>
            <ac:cxnSpMk id="116" creationId="{00000000-0000-0000-0000-000000000000}"/>
          </ac:cxnSpMkLst>
        </pc:cxnChg>
        <pc:cxnChg chg="del mod">
          <ac:chgData name="Justin Mittereder" userId="0df3ac6983266a0e" providerId="LiveId" clId="{919ADC50-05C1-420B-AFD2-EAC1ECD39A39}" dt="2021-11-29T05:44:58.896" v="279" actId="478"/>
          <ac:cxnSpMkLst>
            <pc:docMk/>
            <pc:sldMk cId="3086994603" sldId="280"/>
            <ac:cxnSpMk id="117" creationId="{00000000-0000-0000-0000-000000000000}"/>
          </ac:cxnSpMkLst>
        </pc:cxnChg>
      </pc:sldChg>
      <pc:sldChg chg="addSp delSp modSp add mod">
        <pc:chgData name="Justin Mittereder" userId="0df3ac6983266a0e" providerId="LiveId" clId="{919ADC50-05C1-420B-AFD2-EAC1ECD39A39}" dt="2021-11-29T23:39:44.119" v="4015" actId="115"/>
        <pc:sldMkLst>
          <pc:docMk/>
          <pc:sldMk cId="2907904588" sldId="281"/>
        </pc:sldMkLst>
        <pc:spChg chg="mod">
          <ac:chgData name="Justin Mittereder" userId="0df3ac6983266a0e" providerId="LiveId" clId="{919ADC50-05C1-420B-AFD2-EAC1ECD39A39}" dt="2021-11-29T05:57:39.845" v="1208"/>
          <ac:spMkLst>
            <pc:docMk/>
            <pc:sldMk cId="2907904588" sldId="281"/>
            <ac:spMk id="5" creationId="{ECC83BE5-E3B2-4246-9984-66DF8BFA1382}"/>
          </ac:spMkLst>
        </pc:spChg>
        <pc:spChg chg="add mod">
          <ac:chgData name="Justin Mittereder" userId="0df3ac6983266a0e" providerId="LiveId" clId="{919ADC50-05C1-420B-AFD2-EAC1ECD39A39}" dt="2021-11-29T06:05:06.792" v="1482" actId="1076"/>
          <ac:spMkLst>
            <pc:docMk/>
            <pc:sldMk cId="2907904588" sldId="281"/>
            <ac:spMk id="7" creationId="{4540EEAF-7808-43FB-BB62-160736C02817}"/>
          </ac:spMkLst>
        </pc:spChg>
        <pc:spChg chg="add del mod">
          <ac:chgData name="Justin Mittereder" userId="0df3ac6983266a0e" providerId="LiveId" clId="{919ADC50-05C1-420B-AFD2-EAC1ECD39A39}" dt="2021-11-29T19:14:04.700" v="2766"/>
          <ac:spMkLst>
            <pc:docMk/>
            <pc:sldMk cId="2907904588" sldId="281"/>
            <ac:spMk id="8" creationId="{E3E6DA9E-1E5E-478E-84FC-4733803E4DB1}"/>
          </ac:spMkLst>
        </pc:spChg>
        <pc:spChg chg="mod">
          <ac:chgData name="Justin Mittereder" userId="0df3ac6983266a0e" providerId="LiveId" clId="{919ADC50-05C1-420B-AFD2-EAC1ECD39A39}" dt="2021-11-29T23:37:40.139" v="4000" actId="403"/>
          <ac:spMkLst>
            <pc:docMk/>
            <pc:sldMk cId="2907904588" sldId="281"/>
            <ac:spMk id="80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23:39:44.119" v="4015" actId="115"/>
          <ac:spMkLst>
            <pc:docMk/>
            <pc:sldMk cId="2907904588" sldId="281"/>
            <ac:spMk id="81" creationId="{00000000-0000-0000-0000-000000000000}"/>
          </ac:spMkLst>
        </pc:spChg>
        <pc:grpChg chg="add mod">
          <ac:chgData name="Justin Mittereder" userId="0df3ac6983266a0e" providerId="LiveId" clId="{919ADC50-05C1-420B-AFD2-EAC1ECD39A39}" dt="2021-11-29T06:05:01.821" v="1481" actId="12789"/>
          <ac:grpSpMkLst>
            <pc:docMk/>
            <pc:sldMk cId="2907904588" sldId="281"/>
            <ac:grpSpMk id="4" creationId="{B0C3ABCE-7CEE-478F-8067-7EDDBA0DB1D4}"/>
          </ac:grpSpMkLst>
        </pc:grpChg>
        <pc:picChg chg="mod">
          <ac:chgData name="Justin Mittereder" userId="0df3ac6983266a0e" providerId="LiveId" clId="{919ADC50-05C1-420B-AFD2-EAC1ECD39A39}" dt="2021-11-29T05:57:39.845" v="1208"/>
          <ac:picMkLst>
            <pc:docMk/>
            <pc:sldMk cId="2907904588" sldId="281"/>
            <ac:picMk id="6" creationId="{1D221C2A-696B-4816-93F1-1DB8DEDA595E}"/>
          </ac:picMkLst>
        </pc:picChg>
      </pc:sldChg>
      <pc:sldChg chg="modSp add mod">
        <pc:chgData name="Justin Mittereder" userId="0df3ac6983266a0e" providerId="LiveId" clId="{919ADC50-05C1-420B-AFD2-EAC1ECD39A39}" dt="2021-11-30T00:00:09.538" v="4435" actId="14100"/>
        <pc:sldMkLst>
          <pc:docMk/>
          <pc:sldMk cId="1313640442" sldId="282"/>
        </pc:sldMkLst>
        <pc:spChg chg="mod">
          <ac:chgData name="Justin Mittereder" userId="0df3ac6983266a0e" providerId="LiveId" clId="{919ADC50-05C1-420B-AFD2-EAC1ECD39A39}" dt="2021-11-29T06:02:45.311" v="1402" actId="1076"/>
          <ac:spMkLst>
            <pc:docMk/>
            <pc:sldMk cId="1313640442" sldId="282"/>
            <ac:spMk id="109" creationId="{00000000-0000-0000-0000-000000000000}"/>
          </ac:spMkLst>
        </pc:spChg>
        <pc:spChg chg="mod">
          <ac:chgData name="Justin Mittereder" userId="0df3ac6983266a0e" providerId="LiveId" clId="{919ADC50-05C1-420B-AFD2-EAC1ECD39A39}" dt="2021-11-29T19:05:43.018" v="2638" actId="404"/>
          <ac:spMkLst>
            <pc:docMk/>
            <pc:sldMk cId="1313640442" sldId="282"/>
            <ac:spMk id="122" creationId="{00000000-0000-0000-0000-000000000000}"/>
          </ac:spMkLst>
        </pc:spChg>
        <pc:picChg chg="mod">
          <ac:chgData name="Justin Mittereder" userId="0df3ac6983266a0e" providerId="LiveId" clId="{919ADC50-05C1-420B-AFD2-EAC1ECD39A39}" dt="2021-11-29T06:02:39.914" v="1401" actId="1035"/>
          <ac:picMkLst>
            <pc:docMk/>
            <pc:sldMk cId="1313640442" sldId="282"/>
            <ac:picMk id="104" creationId="{00000000-0000-0000-0000-000000000000}"/>
          </ac:picMkLst>
        </pc:picChg>
        <pc:cxnChg chg="mod">
          <ac:chgData name="Justin Mittereder" userId="0df3ac6983266a0e" providerId="LiveId" clId="{919ADC50-05C1-420B-AFD2-EAC1ECD39A39}" dt="2021-11-29T06:02:45.311" v="1402" actId="1076"/>
          <ac:cxnSpMkLst>
            <pc:docMk/>
            <pc:sldMk cId="1313640442" sldId="282"/>
            <ac:cxnSpMk id="103" creationId="{00000000-0000-0000-0000-000000000000}"/>
          </ac:cxnSpMkLst>
        </pc:cxnChg>
        <pc:cxnChg chg="mod ord">
          <ac:chgData name="Justin Mittereder" userId="0df3ac6983266a0e" providerId="LiveId" clId="{919ADC50-05C1-420B-AFD2-EAC1ECD39A39}" dt="2021-11-30T00:00:09.538" v="4435" actId="14100"/>
          <ac:cxnSpMkLst>
            <pc:docMk/>
            <pc:sldMk cId="1313640442" sldId="282"/>
            <ac:cxnSpMk id="116" creationId="{00000000-0000-0000-0000-000000000000}"/>
          </ac:cxnSpMkLst>
        </pc:cxnChg>
        <pc:cxnChg chg="mod">
          <ac:chgData name="Justin Mittereder" userId="0df3ac6983266a0e" providerId="LiveId" clId="{919ADC50-05C1-420B-AFD2-EAC1ECD39A39}" dt="2021-11-29T23:59:56.131" v="4433" actId="1076"/>
          <ac:cxnSpMkLst>
            <pc:docMk/>
            <pc:sldMk cId="1313640442" sldId="282"/>
            <ac:cxnSpMk id="117" creationId="{00000000-0000-0000-0000-000000000000}"/>
          </ac:cxnSpMkLst>
        </pc:cxnChg>
      </pc:sldChg>
      <pc:sldChg chg="modSp add mod">
        <pc:chgData name="Justin Mittereder" userId="0df3ac6983266a0e" providerId="LiveId" clId="{919ADC50-05C1-420B-AFD2-EAC1ECD39A39}" dt="2021-12-06T23:24:17.350" v="9697" actId="20577"/>
        <pc:sldMkLst>
          <pc:docMk/>
          <pc:sldMk cId="627095258" sldId="283"/>
        </pc:sldMkLst>
        <pc:spChg chg="mod">
          <ac:chgData name="Justin Mittereder" userId="0df3ac6983266a0e" providerId="LiveId" clId="{919ADC50-05C1-420B-AFD2-EAC1ECD39A39}" dt="2021-11-29T19:12:14.825" v="2740" actId="20577"/>
          <ac:spMkLst>
            <pc:docMk/>
            <pc:sldMk cId="627095258" sldId="283"/>
            <ac:spMk id="80" creationId="{00000000-0000-0000-0000-000000000000}"/>
          </ac:spMkLst>
        </pc:spChg>
        <pc:spChg chg="mod">
          <ac:chgData name="Justin Mittereder" userId="0df3ac6983266a0e" providerId="LiveId" clId="{919ADC50-05C1-420B-AFD2-EAC1ECD39A39}" dt="2021-12-06T23:24:17.350" v="9697" actId="20577"/>
          <ac:spMkLst>
            <pc:docMk/>
            <pc:sldMk cId="627095258" sldId="283"/>
            <ac:spMk id="81" creationId="{00000000-0000-0000-0000-000000000000}"/>
          </ac:spMkLst>
        </pc:spChg>
      </pc:sldChg>
      <pc:sldChg chg="addSp delSp modSp add mod ord">
        <pc:chgData name="Justin Mittereder" userId="0df3ac6983266a0e" providerId="LiveId" clId="{919ADC50-05C1-420B-AFD2-EAC1ECD39A39}" dt="2021-12-06T03:32:12.931" v="9606" actId="20577"/>
        <pc:sldMkLst>
          <pc:docMk/>
          <pc:sldMk cId="2884954533" sldId="284"/>
        </pc:sldMkLst>
        <pc:spChg chg="del">
          <ac:chgData name="Justin Mittereder" userId="0df3ac6983266a0e" providerId="LiveId" clId="{919ADC50-05C1-420B-AFD2-EAC1ECD39A39}" dt="2021-11-29T18:56:04.873" v="2114" actId="478"/>
          <ac:spMkLst>
            <pc:docMk/>
            <pc:sldMk cId="2884954533" sldId="284"/>
            <ac:spMk id="7" creationId="{4540EEAF-7808-43FB-BB62-160736C02817}"/>
          </ac:spMkLst>
        </pc:spChg>
        <pc:spChg chg="mod">
          <ac:chgData name="Justin Mittereder" userId="0df3ac6983266a0e" providerId="LiveId" clId="{919ADC50-05C1-420B-AFD2-EAC1ECD39A39}" dt="2021-11-29T19:01:09.169" v="2457" actId="20577"/>
          <ac:spMkLst>
            <pc:docMk/>
            <pc:sldMk cId="2884954533" sldId="284"/>
            <ac:spMk id="80" creationId="{00000000-0000-0000-0000-000000000000}"/>
          </ac:spMkLst>
        </pc:spChg>
        <pc:spChg chg="add del mod">
          <ac:chgData name="Justin Mittereder" userId="0df3ac6983266a0e" providerId="LiveId" clId="{919ADC50-05C1-420B-AFD2-EAC1ECD39A39}" dt="2021-12-06T03:32:12.931" v="9606" actId="20577"/>
          <ac:spMkLst>
            <pc:docMk/>
            <pc:sldMk cId="2884954533" sldId="284"/>
            <ac:spMk id="81" creationId="{00000000-0000-0000-0000-000000000000}"/>
          </ac:spMkLst>
        </pc:spChg>
        <pc:grpChg chg="del">
          <ac:chgData name="Justin Mittereder" userId="0df3ac6983266a0e" providerId="LiveId" clId="{919ADC50-05C1-420B-AFD2-EAC1ECD39A39}" dt="2021-11-29T18:56:03.536" v="2113" actId="478"/>
          <ac:grpSpMkLst>
            <pc:docMk/>
            <pc:sldMk cId="2884954533" sldId="284"/>
            <ac:grpSpMk id="4" creationId="{B0C3ABCE-7CEE-478F-8067-7EDDBA0DB1D4}"/>
          </ac:grpSpMkLst>
        </pc:grpChg>
        <pc:picChg chg="add del mod">
          <ac:chgData name="Justin Mittereder" userId="0df3ac6983266a0e" providerId="LiveId" clId="{919ADC50-05C1-420B-AFD2-EAC1ECD39A39}" dt="2021-11-29T23:43:03.396" v="4092" actId="478"/>
          <ac:picMkLst>
            <pc:docMk/>
            <pc:sldMk cId="2884954533" sldId="284"/>
            <ac:picMk id="1026" creationId="{7B31F6D2-C344-430A-AC36-595F1A39E63E}"/>
          </ac:picMkLst>
        </pc:picChg>
        <pc:cxnChg chg="add del mod">
          <ac:chgData name="Justin Mittereder" userId="0df3ac6983266a0e" providerId="LiveId" clId="{919ADC50-05C1-420B-AFD2-EAC1ECD39A39}" dt="2021-12-06T03:32:09.336" v="9604" actId="478"/>
          <ac:cxnSpMkLst>
            <pc:docMk/>
            <pc:sldMk cId="2884954533" sldId="284"/>
            <ac:cxnSpMk id="3" creationId="{3340F664-935C-4788-BADE-5190C866FD09}"/>
          </ac:cxnSpMkLst>
        </pc:cxnChg>
      </pc:sldChg>
      <pc:sldChg chg="addSp delSp modSp add mod ord modShow">
        <pc:chgData name="Justin Mittereder" userId="0df3ac6983266a0e" providerId="LiveId" clId="{919ADC50-05C1-420B-AFD2-EAC1ECD39A39}" dt="2021-12-06T03:32:19.053" v="9607" actId="729"/>
        <pc:sldMkLst>
          <pc:docMk/>
          <pc:sldMk cId="3312306942" sldId="285"/>
        </pc:sldMkLst>
        <pc:spChg chg="add del">
          <ac:chgData name="Justin Mittereder" userId="0df3ac6983266a0e" providerId="LiveId" clId="{919ADC50-05C1-420B-AFD2-EAC1ECD39A39}" dt="2021-11-29T23:19:33.567" v="3404" actId="478"/>
          <ac:spMkLst>
            <pc:docMk/>
            <pc:sldMk cId="3312306942" sldId="285"/>
            <ac:spMk id="2" creationId="{6EEBFBFA-C42A-4C2C-9599-6492745D6C8C}"/>
          </ac:spMkLst>
        </pc:spChg>
        <pc:spChg chg="add del">
          <ac:chgData name="Justin Mittereder" userId="0df3ac6983266a0e" providerId="LiveId" clId="{919ADC50-05C1-420B-AFD2-EAC1ECD39A39}" dt="2021-11-29T23:20:05.231" v="3406" actId="478"/>
          <ac:spMkLst>
            <pc:docMk/>
            <pc:sldMk cId="3312306942" sldId="285"/>
            <ac:spMk id="6" creationId="{5A3CCDB9-6DFC-4C1F-9FC5-A8A593B7A699}"/>
          </ac:spMkLst>
        </pc:spChg>
        <pc:spChg chg="del">
          <ac:chgData name="Justin Mittereder" userId="0df3ac6983266a0e" providerId="LiveId" clId="{919ADC50-05C1-420B-AFD2-EAC1ECD39A39}" dt="2021-11-29T19:04:02.571" v="2524" actId="478"/>
          <ac:spMkLst>
            <pc:docMk/>
            <pc:sldMk cId="3312306942" sldId="285"/>
            <ac:spMk id="7" creationId="{4540EEAF-7808-43FB-BB62-160736C02817}"/>
          </ac:spMkLst>
        </pc:spChg>
        <pc:spChg chg="add del">
          <ac:chgData name="Justin Mittereder" userId="0df3ac6983266a0e" providerId="LiveId" clId="{919ADC50-05C1-420B-AFD2-EAC1ECD39A39}" dt="2021-11-29T23:20:17.686" v="3408" actId="478"/>
          <ac:spMkLst>
            <pc:docMk/>
            <pc:sldMk cId="3312306942" sldId="285"/>
            <ac:spMk id="8" creationId="{0CCFFB4A-E3AB-41DD-ABE7-87B84C224776}"/>
          </ac:spMkLst>
        </pc:spChg>
        <pc:spChg chg="add del mod">
          <ac:chgData name="Justin Mittereder" userId="0df3ac6983266a0e" providerId="LiveId" clId="{919ADC50-05C1-420B-AFD2-EAC1ECD39A39}" dt="2021-11-29T19:04:13.222" v="2531"/>
          <ac:spMkLst>
            <pc:docMk/>
            <pc:sldMk cId="3312306942" sldId="285"/>
            <ac:spMk id="8" creationId="{E5740EFC-35FF-4443-B306-0E0FE39D0CD2}"/>
          </ac:spMkLst>
        </pc:spChg>
        <pc:spChg chg="add mod">
          <ac:chgData name="Justin Mittereder" userId="0df3ac6983266a0e" providerId="LiveId" clId="{919ADC50-05C1-420B-AFD2-EAC1ECD39A39}" dt="2021-11-29T23:32:28.840" v="3886" actId="164"/>
          <ac:spMkLst>
            <pc:docMk/>
            <pc:sldMk cId="3312306942" sldId="285"/>
            <ac:spMk id="11" creationId="{2C56CDAD-A3D2-4C4C-8FA4-02DBA1A0EFED}"/>
          </ac:spMkLst>
        </pc:spChg>
        <pc:spChg chg="add mod">
          <ac:chgData name="Justin Mittereder" userId="0df3ac6983266a0e" providerId="LiveId" clId="{919ADC50-05C1-420B-AFD2-EAC1ECD39A39}" dt="2021-11-29T23:32:32.194" v="3887" actId="164"/>
          <ac:spMkLst>
            <pc:docMk/>
            <pc:sldMk cId="3312306942" sldId="285"/>
            <ac:spMk id="14" creationId="{42BF4D0B-4A20-4861-8824-9D11CE6E86EB}"/>
          </ac:spMkLst>
        </pc:spChg>
        <pc:spChg chg="mod">
          <ac:chgData name="Justin Mittereder" userId="0df3ac6983266a0e" providerId="LiveId" clId="{919ADC50-05C1-420B-AFD2-EAC1ECD39A39}" dt="2021-11-29T23:57:23.355" v="4401" actId="20577"/>
          <ac:spMkLst>
            <pc:docMk/>
            <pc:sldMk cId="3312306942" sldId="285"/>
            <ac:spMk id="80" creationId="{00000000-0000-0000-0000-000000000000}"/>
          </ac:spMkLst>
        </pc:spChg>
        <pc:spChg chg="add del mod">
          <ac:chgData name="Justin Mittereder" userId="0df3ac6983266a0e" providerId="LiveId" clId="{919ADC50-05C1-420B-AFD2-EAC1ECD39A39}" dt="2021-12-01T05:41:16.436" v="4498" actId="207"/>
          <ac:spMkLst>
            <pc:docMk/>
            <pc:sldMk cId="3312306942" sldId="285"/>
            <ac:spMk id="81" creationId="{00000000-0000-0000-0000-000000000000}"/>
          </ac:spMkLst>
        </pc:spChg>
        <pc:grpChg chg="del">
          <ac:chgData name="Justin Mittereder" userId="0df3ac6983266a0e" providerId="LiveId" clId="{919ADC50-05C1-420B-AFD2-EAC1ECD39A39}" dt="2021-11-29T19:04:00.875" v="2523" actId="478"/>
          <ac:grpSpMkLst>
            <pc:docMk/>
            <pc:sldMk cId="3312306942" sldId="285"/>
            <ac:grpSpMk id="4" creationId="{B0C3ABCE-7CEE-478F-8067-7EDDBA0DB1D4}"/>
          </ac:grpSpMkLst>
        </pc:grpChg>
        <pc:grpChg chg="add mod">
          <ac:chgData name="Justin Mittereder" userId="0df3ac6983266a0e" providerId="LiveId" clId="{919ADC50-05C1-420B-AFD2-EAC1ECD39A39}" dt="2021-11-29T23:32:39.850" v="3922" actId="1036"/>
          <ac:grpSpMkLst>
            <pc:docMk/>
            <pc:sldMk cId="3312306942" sldId="285"/>
            <ac:grpSpMk id="12" creationId="{442BC5EE-DE97-4F3A-8B6F-96478C0859E4}"/>
          </ac:grpSpMkLst>
        </pc:grpChg>
        <pc:grpChg chg="add mod">
          <ac:chgData name="Justin Mittereder" userId="0df3ac6983266a0e" providerId="LiveId" clId="{919ADC50-05C1-420B-AFD2-EAC1ECD39A39}" dt="2021-11-29T23:32:53.398" v="3942" actId="1038"/>
          <ac:grpSpMkLst>
            <pc:docMk/>
            <pc:sldMk cId="3312306942" sldId="285"/>
            <ac:grpSpMk id="13" creationId="{6BD03A27-3E3E-4D86-8042-7FEB260C6E3D}"/>
          </ac:grpSpMkLst>
        </pc:grpChg>
        <pc:picChg chg="add del mod">
          <ac:chgData name="Justin Mittereder" userId="0df3ac6983266a0e" providerId="LiveId" clId="{919ADC50-05C1-420B-AFD2-EAC1ECD39A39}" dt="2021-11-29T23:32:28.840" v="3886" actId="164"/>
          <ac:picMkLst>
            <pc:docMk/>
            <pc:sldMk cId="3312306942" sldId="285"/>
            <ac:picMk id="7" creationId="{CD62C65D-218A-47B8-AD34-1165A03FD8F8}"/>
          </ac:picMkLst>
        </pc:picChg>
        <pc:picChg chg="add mod">
          <ac:chgData name="Justin Mittereder" userId="0df3ac6983266a0e" providerId="LiveId" clId="{919ADC50-05C1-420B-AFD2-EAC1ECD39A39}" dt="2021-11-29T23:32:32.194" v="3887" actId="164"/>
          <ac:picMkLst>
            <pc:docMk/>
            <pc:sldMk cId="3312306942" sldId="285"/>
            <ac:picMk id="10" creationId="{47980685-D5C6-4862-B93E-5D25E95E8EDF}"/>
          </ac:picMkLst>
        </pc:picChg>
      </pc:sldChg>
      <pc:sldChg chg="addSp delSp modSp add mod modAnim">
        <pc:chgData name="Justin Mittereder" userId="0df3ac6983266a0e" providerId="LiveId" clId="{919ADC50-05C1-420B-AFD2-EAC1ECD39A39}" dt="2021-12-06T03:32:29.610" v="9610" actId="20577"/>
        <pc:sldMkLst>
          <pc:docMk/>
          <pc:sldMk cId="494015761" sldId="286"/>
        </pc:sldMkLst>
        <pc:spChg chg="add del mod">
          <ac:chgData name="Justin Mittereder" userId="0df3ac6983266a0e" providerId="LiveId" clId="{919ADC50-05C1-420B-AFD2-EAC1ECD39A39}" dt="2021-12-01T00:52:22.907" v="4766" actId="478"/>
          <ac:spMkLst>
            <pc:docMk/>
            <pc:sldMk cId="494015761" sldId="286"/>
            <ac:spMk id="4" creationId="{375CD4DA-9B21-4EE3-A066-5F42F4F7778B}"/>
          </ac:spMkLst>
        </pc:spChg>
        <pc:spChg chg="add mod">
          <ac:chgData name="Justin Mittereder" userId="0df3ac6983266a0e" providerId="LiveId" clId="{919ADC50-05C1-420B-AFD2-EAC1ECD39A39}" dt="2021-12-01T00:54:46.914" v="4941" actId="1036"/>
          <ac:spMkLst>
            <pc:docMk/>
            <pc:sldMk cId="494015761" sldId="286"/>
            <ac:spMk id="5" creationId="{525D0557-12E5-46E8-B6DB-198AE498DF4E}"/>
          </ac:spMkLst>
        </pc:spChg>
        <pc:spChg chg="add mod">
          <ac:chgData name="Justin Mittereder" userId="0df3ac6983266a0e" providerId="LiveId" clId="{919ADC50-05C1-420B-AFD2-EAC1ECD39A39}" dt="2021-12-01T03:49:09.679" v="9481" actId="255"/>
          <ac:spMkLst>
            <pc:docMk/>
            <pc:sldMk cId="494015761" sldId="286"/>
            <ac:spMk id="6" creationId="{418FA423-C7E4-4D3E-8C17-D899BF1BBA2F}"/>
          </ac:spMkLst>
        </pc:spChg>
        <pc:spChg chg="add mod">
          <ac:chgData name="Justin Mittereder" userId="0df3ac6983266a0e" providerId="LiveId" clId="{919ADC50-05C1-420B-AFD2-EAC1ECD39A39}" dt="2021-12-01T03:49:15.508" v="9482" actId="255"/>
          <ac:spMkLst>
            <pc:docMk/>
            <pc:sldMk cId="494015761" sldId="286"/>
            <ac:spMk id="7" creationId="{866B7BB2-E44F-426E-9F4D-341C59972A11}"/>
          </ac:spMkLst>
        </pc:spChg>
        <pc:spChg chg="mod">
          <ac:chgData name="Justin Mittereder" userId="0df3ac6983266a0e" providerId="LiveId" clId="{919ADC50-05C1-420B-AFD2-EAC1ECD39A39}" dt="2021-12-06T03:32:29.610" v="9610" actId="20577"/>
          <ac:spMkLst>
            <pc:docMk/>
            <pc:sldMk cId="494015761" sldId="286"/>
            <ac:spMk id="80" creationId="{00000000-0000-0000-0000-000000000000}"/>
          </ac:spMkLst>
        </pc:spChg>
        <pc:spChg chg="del mod">
          <ac:chgData name="Justin Mittereder" userId="0df3ac6983266a0e" providerId="LiveId" clId="{919ADC50-05C1-420B-AFD2-EAC1ECD39A39}" dt="2021-11-29T23:58:24.525" v="4426" actId="478"/>
          <ac:spMkLst>
            <pc:docMk/>
            <pc:sldMk cId="494015761" sldId="286"/>
            <ac:spMk id="81" creationId="{00000000-0000-0000-0000-000000000000}"/>
          </ac:spMkLst>
        </pc:spChg>
        <pc:cxnChg chg="add mod">
          <ac:chgData name="Justin Mittereder" userId="0df3ac6983266a0e" providerId="LiveId" clId="{919ADC50-05C1-420B-AFD2-EAC1ECD39A39}" dt="2021-12-01T01:00:11.217" v="5243" actId="14100"/>
          <ac:cxnSpMkLst>
            <pc:docMk/>
            <pc:sldMk cId="494015761" sldId="286"/>
            <ac:cxnSpMk id="8" creationId="{4B0D924F-ED19-49CF-97BE-AC97092386FC}"/>
          </ac:cxnSpMkLst>
        </pc:cxnChg>
      </pc:sldChg>
      <pc:sldChg chg="addSp delSp modSp add mod modShow">
        <pc:chgData name="Justin Mittereder" userId="0df3ac6983266a0e" providerId="LiveId" clId="{919ADC50-05C1-420B-AFD2-EAC1ECD39A39}" dt="2021-12-06T03:32:21.473" v="9608" actId="729"/>
        <pc:sldMkLst>
          <pc:docMk/>
          <pc:sldMk cId="3424610285" sldId="287"/>
        </pc:sldMkLst>
        <pc:spChg chg="add mod">
          <ac:chgData name="Justin Mittereder" userId="0df3ac6983266a0e" providerId="LiveId" clId="{919ADC50-05C1-420B-AFD2-EAC1ECD39A39}" dt="2021-12-01T00:46:30.595" v="4517" actId="164"/>
          <ac:spMkLst>
            <pc:docMk/>
            <pc:sldMk cId="3424610285" sldId="287"/>
            <ac:spMk id="4" creationId="{5CF5CA74-B05D-4476-871A-966B2238716F}"/>
          </ac:spMkLst>
        </pc:spChg>
        <pc:spChg chg="add mod">
          <ac:chgData name="Justin Mittereder" userId="0df3ac6983266a0e" providerId="LiveId" clId="{919ADC50-05C1-420B-AFD2-EAC1ECD39A39}" dt="2021-12-01T01:24:54.550" v="6471" actId="1076"/>
          <ac:spMkLst>
            <pc:docMk/>
            <pc:sldMk cId="3424610285" sldId="287"/>
            <ac:spMk id="7" creationId="{48A6C0FA-EAFD-4D51-80FD-BE52316F274A}"/>
          </ac:spMkLst>
        </pc:spChg>
        <pc:spChg chg="mod">
          <ac:chgData name="Justin Mittereder" userId="0df3ac6983266a0e" providerId="LiveId" clId="{919ADC50-05C1-420B-AFD2-EAC1ECD39A39}" dt="2021-11-29T23:42:08.416" v="4066" actId="20577"/>
          <ac:spMkLst>
            <pc:docMk/>
            <pc:sldMk cId="3424610285" sldId="287"/>
            <ac:spMk id="80" creationId="{00000000-0000-0000-0000-000000000000}"/>
          </ac:spMkLst>
        </pc:spChg>
        <pc:spChg chg="del">
          <ac:chgData name="Justin Mittereder" userId="0df3ac6983266a0e" providerId="LiveId" clId="{919ADC50-05C1-420B-AFD2-EAC1ECD39A39}" dt="2021-11-29T23:41:56.122" v="4029" actId="478"/>
          <ac:spMkLst>
            <pc:docMk/>
            <pc:sldMk cId="3424610285" sldId="287"/>
            <ac:spMk id="81" creationId="{00000000-0000-0000-0000-000000000000}"/>
          </ac:spMkLst>
        </pc:spChg>
        <pc:grpChg chg="add mod">
          <ac:chgData name="Justin Mittereder" userId="0df3ac6983266a0e" providerId="LiveId" clId="{919ADC50-05C1-420B-AFD2-EAC1ECD39A39}" dt="2021-12-01T00:49:18.994" v="4630" actId="12788"/>
          <ac:grpSpMkLst>
            <pc:docMk/>
            <pc:sldMk cId="3424610285" sldId="287"/>
            <ac:grpSpMk id="5" creationId="{B99298A1-3E69-4113-988F-153CAEE2F41E}"/>
          </ac:grpSpMkLst>
        </pc:grpChg>
        <pc:picChg chg="add del mod">
          <ac:chgData name="Justin Mittereder" userId="0df3ac6983266a0e" providerId="LiveId" clId="{919ADC50-05C1-420B-AFD2-EAC1ECD39A39}" dt="2021-12-01T00:46:30.595" v="4517" actId="164"/>
          <ac:picMkLst>
            <pc:docMk/>
            <pc:sldMk cId="3424610285" sldId="287"/>
            <ac:picMk id="3" creationId="{145C51E3-964B-4FAA-9C12-0E756E771033}"/>
          </ac:picMkLst>
        </pc:picChg>
      </pc:sldChg>
      <pc:sldChg chg="delSp modSp add mod ord modAnim modShow">
        <pc:chgData name="Justin Mittereder" userId="0df3ac6983266a0e" providerId="LiveId" clId="{919ADC50-05C1-420B-AFD2-EAC1ECD39A39}" dt="2021-12-06T03:33:00.373" v="9612" actId="729"/>
        <pc:sldMkLst>
          <pc:docMk/>
          <pc:sldMk cId="941366809" sldId="288"/>
        </pc:sldMkLst>
        <pc:spChg chg="mod">
          <ac:chgData name="Justin Mittereder" userId="0df3ac6983266a0e" providerId="LiveId" clId="{919ADC50-05C1-420B-AFD2-EAC1ECD39A39}" dt="2021-11-30T00:02:16.611" v="4492" actId="20577"/>
          <ac:spMkLst>
            <pc:docMk/>
            <pc:sldMk cId="941366809" sldId="288"/>
            <ac:spMk id="80" creationId="{00000000-0000-0000-0000-000000000000}"/>
          </ac:spMkLst>
        </pc:spChg>
        <pc:spChg chg="mod">
          <ac:chgData name="Justin Mittereder" userId="0df3ac6983266a0e" providerId="LiveId" clId="{919ADC50-05C1-420B-AFD2-EAC1ECD39A39}" dt="2021-12-01T03:22:46.557" v="9217" actId="27636"/>
          <ac:spMkLst>
            <pc:docMk/>
            <pc:sldMk cId="941366809" sldId="288"/>
            <ac:spMk id="81" creationId="{00000000-0000-0000-0000-000000000000}"/>
          </ac:spMkLst>
        </pc:spChg>
        <pc:cxnChg chg="del">
          <ac:chgData name="Justin Mittereder" userId="0df3ac6983266a0e" providerId="LiveId" clId="{919ADC50-05C1-420B-AFD2-EAC1ECD39A39}" dt="2021-11-30T00:02:27.789" v="4496" actId="478"/>
          <ac:cxnSpMkLst>
            <pc:docMk/>
            <pc:sldMk cId="941366809" sldId="288"/>
            <ac:cxnSpMk id="3" creationId="{3340F664-935C-4788-BADE-5190C866FD09}"/>
          </ac:cxnSpMkLst>
        </pc:cxnChg>
      </pc:sldChg>
      <pc:sldChg chg="modSp add del mod ord">
        <pc:chgData name="Justin Mittereder" userId="0df3ac6983266a0e" providerId="LiveId" clId="{919ADC50-05C1-420B-AFD2-EAC1ECD39A39}" dt="2021-11-29T23:54:55.361" v="4293" actId="2696"/>
        <pc:sldMkLst>
          <pc:docMk/>
          <pc:sldMk cId="1887473724" sldId="288"/>
        </pc:sldMkLst>
        <pc:spChg chg="mod">
          <ac:chgData name="Justin Mittereder" userId="0df3ac6983266a0e" providerId="LiveId" clId="{919ADC50-05C1-420B-AFD2-EAC1ECD39A39}" dt="2021-11-29T23:54:29.855" v="4292" actId="207"/>
          <ac:spMkLst>
            <pc:docMk/>
            <pc:sldMk cId="1887473724" sldId="288"/>
            <ac:spMk id="81" creationId="{00000000-0000-0000-0000-000000000000}"/>
          </ac:spMkLst>
        </pc:spChg>
      </pc:sldChg>
      <pc:sldChg chg="addSp delSp modSp add mod ord">
        <pc:chgData name="Justin Mittereder" userId="0df3ac6983266a0e" providerId="LiveId" clId="{919ADC50-05C1-420B-AFD2-EAC1ECD39A39}" dt="2021-12-01T03:15:39.390" v="8676" actId="20577"/>
        <pc:sldMkLst>
          <pc:docMk/>
          <pc:sldMk cId="4179310987" sldId="289"/>
        </pc:sldMkLst>
        <pc:spChg chg="add del">
          <ac:chgData name="Justin Mittereder" userId="0df3ac6983266a0e" providerId="LiveId" clId="{919ADC50-05C1-420B-AFD2-EAC1ECD39A39}" dt="2021-12-01T01:53:11.717" v="7824" actId="22"/>
          <ac:spMkLst>
            <pc:docMk/>
            <pc:sldMk cId="4179310987" sldId="289"/>
            <ac:spMk id="4" creationId="{9387470A-91E5-47A8-A5E9-B49F0B612EAA}"/>
          </ac:spMkLst>
        </pc:spChg>
        <pc:spChg chg="add mod">
          <ac:chgData name="Justin Mittereder" userId="0df3ac6983266a0e" providerId="LiveId" clId="{919ADC50-05C1-420B-AFD2-EAC1ECD39A39}" dt="2021-12-01T03:15:39.390" v="8676" actId="20577"/>
          <ac:spMkLst>
            <pc:docMk/>
            <pc:sldMk cId="4179310987" sldId="289"/>
            <ac:spMk id="5" creationId="{04A78D4A-5FD1-4BEB-B1BF-7973892B62CF}"/>
          </ac:spMkLst>
        </pc:spChg>
        <pc:spChg chg="add del">
          <ac:chgData name="Justin Mittereder" userId="0df3ac6983266a0e" providerId="LiveId" clId="{919ADC50-05C1-420B-AFD2-EAC1ECD39A39}" dt="2021-12-01T01:53:12.890" v="7826" actId="22"/>
          <ac:spMkLst>
            <pc:docMk/>
            <pc:sldMk cId="4179310987" sldId="289"/>
            <ac:spMk id="6" creationId="{7442795E-0484-4816-8466-C59E0E07602C}"/>
          </ac:spMkLst>
        </pc:spChg>
        <pc:spChg chg="add mod">
          <ac:chgData name="Justin Mittereder" userId="0df3ac6983266a0e" providerId="LiveId" clId="{919ADC50-05C1-420B-AFD2-EAC1ECD39A39}" dt="2021-12-01T01:54:05.591" v="7981" actId="20577"/>
          <ac:spMkLst>
            <pc:docMk/>
            <pc:sldMk cId="4179310987" sldId="289"/>
            <ac:spMk id="7" creationId="{1FCC3BB8-2EB8-488A-BEF6-FFAA05ED194F}"/>
          </ac:spMkLst>
        </pc:spChg>
        <pc:spChg chg="mod">
          <ac:chgData name="Justin Mittereder" userId="0df3ac6983266a0e" providerId="LiveId" clId="{919ADC50-05C1-420B-AFD2-EAC1ECD39A39}" dt="2021-12-01T01:53:22.865" v="7841" actId="20577"/>
          <ac:spMkLst>
            <pc:docMk/>
            <pc:sldMk cId="4179310987" sldId="289"/>
            <ac:spMk id="80" creationId="{00000000-0000-0000-0000-000000000000}"/>
          </ac:spMkLst>
        </pc:spChg>
      </pc:sldChg>
      <pc:sldChg chg="addSp delSp modSp add mod">
        <pc:chgData name="Justin Mittereder" userId="0df3ac6983266a0e" providerId="LiveId" clId="{919ADC50-05C1-420B-AFD2-EAC1ECD39A39}" dt="2021-12-01T03:18:25.588" v="8711" actId="1035"/>
        <pc:sldMkLst>
          <pc:docMk/>
          <pc:sldMk cId="2563329768" sldId="290"/>
        </pc:sldMkLst>
        <pc:spChg chg="mod">
          <ac:chgData name="Justin Mittereder" userId="0df3ac6983266a0e" providerId="LiveId" clId="{919ADC50-05C1-420B-AFD2-EAC1ECD39A39}" dt="2021-12-01T03:14:55.568" v="8584" actId="20577"/>
          <ac:spMkLst>
            <pc:docMk/>
            <pc:sldMk cId="2563329768" sldId="290"/>
            <ac:spMk id="80" creationId="{00000000-0000-0000-0000-000000000000}"/>
          </ac:spMkLst>
        </pc:spChg>
        <pc:picChg chg="add mod modCrop">
          <ac:chgData name="Justin Mittereder" userId="0df3ac6983266a0e" providerId="LiveId" clId="{919ADC50-05C1-420B-AFD2-EAC1ECD39A39}" dt="2021-12-01T03:18:25.588" v="8711" actId="1035"/>
          <ac:picMkLst>
            <pc:docMk/>
            <pc:sldMk cId="2563329768" sldId="290"/>
            <ac:picMk id="3" creationId="{D44F1083-57B4-4A91-AEAA-7202D10242B5}"/>
          </ac:picMkLst>
        </pc:picChg>
        <pc:picChg chg="add del mod">
          <ac:chgData name="Justin Mittereder" userId="0df3ac6983266a0e" providerId="LiveId" clId="{919ADC50-05C1-420B-AFD2-EAC1ECD39A39}" dt="2021-12-01T03:15:57.781" v="8678"/>
          <ac:picMkLst>
            <pc:docMk/>
            <pc:sldMk cId="2563329768" sldId="290"/>
            <ac:picMk id="5" creationId="{8B5CF811-196E-404C-B4FE-67E511D55E63}"/>
          </ac:picMkLst>
        </pc:picChg>
      </pc:sldChg>
      <pc:sldChg chg="addSp delSp modSp add mod">
        <pc:chgData name="Justin Mittereder" userId="0df3ac6983266a0e" providerId="LiveId" clId="{919ADC50-05C1-420B-AFD2-EAC1ECD39A39}" dt="2021-12-01T03:48:51.622" v="9476" actId="554"/>
        <pc:sldMkLst>
          <pc:docMk/>
          <pc:sldMk cId="3117217419" sldId="291"/>
        </pc:sldMkLst>
        <pc:spChg chg="mod">
          <ac:chgData name="Justin Mittereder" userId="0df3ac6983266a0e" providerId="LiveId" clId="{919ADC50-05C1-420B-AFD2-EAC1ECD39A39}" dt="2021-12-01T01:10:40.290" v="5989" actId="404"/>
          <ac:spMkLst>
            <pc:docMk/>
            <pc:sldMk cId="3117217419" sldId="291"/>
            <ac:spMk id="5" creationId="{525D0557-12E5-46E8-B6DB-198AE498DF4E}"/>
          </ac:spMkLst>
        </pc:spChg>
        <pc:spChg chg="add del mod">
          <ac:chgData name="Justin Mittereder" userId="0df3ac6983266a0e" providerId="LiveId" clId="{919ADC50-05C1-420B-AFD2-EAC1ECD39A39}" dt="2021-12-01T03:48:51.622" v="9476" actId="554"/>
          <ac:spMkLst>
            <pc:docMk/>
            <pc:sldMk cId="3117217419" sldId="291"/>
            <ac:spMk id="6" creationId="{418FA423-C7E4-4D3E-8C17-D899BF1BBA2F}"/>
          </ac:spMkLst>
        </pc:spChg>
        <pc:spChg chg="add del">
          <ac:chgData name="Justin Mittereder" userId="0df3ac6983266a0e" providerId="LiveId" clId="{919ADC50-05C1-420B-AFD2-EAC1ECD39A39}" dt="2021-12-01T01:06:03.156" v="5744" actId="478"/>
          <ac:spMkLst>
            <pc:docMk/>
            <pc:sldMk cId="3117217419" sldId="291"/>
            <ac:spMk id="7" creationId="{866B7BB2-E44F-426E-9F4D-341C59972A11}"/>
          </ac:spMkLst>
        </pc:spChg>
        <pc:spChg chg="add del mod">
          <ac:chgData name="Justin Mittereder" userId="0df3ac6983266a0e" providerId="LiveId" clId="{919ADC50-05C1-420B-AFD2-EAC1ECD39A39}" dt="2021-12-01T01:07:35.880" v="5764" actId="478"/>
          <ac:spMkLst>
            <pc:docMk/>
            <pc:sldMk cId="3117217419" sldId="291"/>
            <ac:spMk id="9" creationId="{84A8BE98-45C7-4DA8-A8D5-676AD047DCEB}"/>
          </ac:spMkLst>
        </pc:spChg>
        <pc:spChg chg="add mod">
          <ac:chgData name="Justin Mittereder" userId="0df3ac6983266a0e" providerId="LiveId" clId="{919ADC50-05C1-420B-AFD2-EAC1ECD39A39}" dt="2021-12-01T03:48:51.622" v="9476" actId="554"/>
          <ac:spMkLst>
            <pc:docMk/>
            <pc:sldMk cId="3117217419" sldId="291"/>
            <ac:spMk id="10" creationId="{F754E285-CC65-45A0-AE00-CDD88FD371A0}"/>
          </ac:spMkLst>
        </pc:spChg>
        <pc:spChg chg="add del">
          <ac:chgData name="Justin Mittereder" userId="0df3ac6983266a0e" providerId="LiveId" clId="{919ADC50-05C1-420B-AFD2-EAC1ECD39A39}" dt="2021-12-01T03:42:58.712" v="9435" actId="478"/>
          <ac:spMkLst>
            <pc:docMk/>
            <pc:sldMk cId="3117217419" sldId="291"/>
            <ac:spMk id="11" creationId="{18BE6146-4813-48A1-B94B-F7F875799F4E}"/>
          </ac:spMkLst>
        </pc:spChg>
        <pc:spChg chg="mod">
          <ac:chgData name="Justin Mittereder" userId="0df3ac6983266a0e" providerId="LiveId" clId="{919ADC50-05C1-420B-AFD2-EAC1ECD39A39}" dt="2021-12-01T01:03:43.080" v="5485" actId="20577"/>
          <ac:spMkLst>
            <pc:docMk/>
            <pc:sldMk cId="3117217419" sldId="291"/>
            <ac:spMk id="80" creationId="{00000000-0000-0000-0000-000000000000}"/>
          </ac:spMkLst>
        </pc:spChg>
        <pc:picChg chg="add del mod">
          <ac:chgData name="Justin Mittereder" userId="0df3ac6983266a0e" providerId="LiveId" clId="{919ADC50-05C1-420B-AFD2-EAC1ECD39A39}" dt="2021-12-01T03:43:08.751" v="9438" actId="478"/>
          <ac:picMkLst>
            <pc:docMk/>
            <pc:sldMk cId="3117217419" sldId="291"/>
            <ac:picMk id="1026" creationId="{72A93A8B-0ECB-4851-895C-66A9CFF295AD}"/>
          </ac:picMkLst>
        </pc:picChg>
        <pc:picChg chg="add mod">
          <ac:chgData name="Justin Mittereder" userId="0df3ac6983266a0e" providerId="LiveId" clId="{919ADC50-05C1-420B-AFD2-EAC1ECD39A39}" dt="2021-12-01T03:48:07.340" v="9470" actId="1076"/>
          <ac:picMkLst>
            <pc:docMk/>
            <pc:sldMk cId="3117217419" sldId="291"/>
            <ac:picMk id="1028" creationId="{2251265E-B7D5-4192-A7C1-9E77AEA60181}"/>
          </ac:picMkLst>
        </pc:picChg>
        <pc:picChg chg="add mod">
          <ac:chgData name="Justin Mittereder" userId="0df3ac6983266a0e" providerId="LiveId" clId="{919ADC50-05C1-420B-AFD2-EAC1ECD39A39}" dt="2021-12-01T03:48:26.937" v="9474" actId="1076"/>
          <ac:picMkLst>
            <pc:docMk/>
            <pc:sldMk cId="3117217419" sldId="291"/>
            <ac:picMk id="1030" creationId="{87F9EB06-4B3A-48BF-A7BC-401AF1AE0C33}"/>
          </ac:picMkLst>
        </pc:picChg>
      </pc:sldChg>
      <pc:sldChg chg="addSp modSp add mod">
        <pc:chgData name="Justin Mittereder" userId="0df3ac6983266a0e" providerId="LiveId" clId="{919ADC50-05C1-420B-AFD2-EAC1ECD39A39}" dt="2021-12-01T04:32:32.215" v="9577" actId="1076"/>
        <pc:sldMkLst>
          <pc:docMk/>
          <pc:sldMk cId="188503195" sldId="292"/>
        </pc:sldMkLst>
        <pc:spChg chg="mod">
          <ac:chgData name="Justin Mittereder" userId="0df3ac6983266a0e" providerId="LiveId" clId="{919ADC50-05C1-420B-AFD2-EAC1ECD39A39}" dt="2021-12-01T01:11:01.101" v="6010" actId="20577"/>
          <ac:spMkLst>
            <pc:docMk/>
            <pc:sldMk cId="188503195" sldId="292"/>
            <ac:spMk id="5" creationId="{525D0557-12E5-46E8-B6DB-198AE498DF4E}"/>
          </ac:spMkLst>
        </pc:spChg>
        <pc:spChg chg="mod">
          <ac:chgData name="Justin Mittereder" userId="0df3ac6983266a0e" providerId="LiveId" clId="{919ADC50-05C1-420B-AFD2-EAC1ECD39A39}" dt="2021-12-01T01:13:12.858" v="6059" actId="20577"/>
          <ac:spMkLst>
            <pc:docMk/>
            <pc:sldMk cId="188503195" sldId="292"/>
            <ac:spMk id="6" creationId="{418FA423-C7E4-4D3E-8C17-D899BF1BBA2F}"/>
          </ac:spMkLst>
        </pc:spChg>
        <pc:spChg chg="mod">
          <ac:chgData name="Justin Mittereder" userId="0df3ac6983266a0e" providerId="LiveId" clId="{919ADC50-05C1-420B-AFD2-EAC1ECD39A39}" dt="2021-12-01T01:13:09.733" v="6058" actId="20577"/>
          <ac:spMkLst>
            <pc:docMk/>
            <pc:sldMk cId="188503195" sldId="292"/>
            <ac:spMk id="10" creationId="{F754E285-CC65-45A0-AE00-CDD88FD371A0}"/>
          </ac:spMkLst>
        </pc:spChg>
        <pc:picChg chg="add mod">
          <ac:chgData name="Justin Mittereder" userId="0df3ac6983266a0e" providerId="LiveId" clId="{919ADC50-05C1-420B-AFD2-EAC1ECD39A39}" dt="2021-12-01T04:32:20.097" v="9576" actId="1076"/>
          <ac:picMkLst>
            <pc:docMk/>
            <pc:sldMk cId="188503195" sldId="292"/>
            <ac:picMk id="2050" creationId="{2FBEF32D-1F4A-459F-867B-BB8A26B183D1}"/>
          </ac:picMkLst>
        </pc:picChg>
        <pc:picChg chg="add mod">
          <ac:chgData name="Justin Mittereder" userId="0df3ac6983266a0e" providerId="LiveId" clId="{919ADC50-05C1-420B-AFD2-EAC1ECD39A39}" dt="2021-12-01T04:32:32.215" v="9577" actId="1076"/>
          <ac:picMkLst>
            <pc:docMk/>
            <pc:sldMk cId="188503195" sldId="292"/>
            <ac:picMk id="2052" creationId="{81586684-186B-4CF7-B40C-24153FD7E2D1}"/>
          </ac:picMkLst>
        </pc:picChg>
      </pc:sldChg>
      <pc:sldChg chg="delSp modSp add mod">
        <pc:chgData name="Justin Mittereder" userId="0df3ac6983266a0e" providerId="LiveId" clId="{919ADC50-05C1-420B-AFD2-EAC1ECD39A39}" dt="2021-12-01T01:22:58.860" v="6400" actId="20577"/>
        <pc:sldMkLst>
          <pc:docMk/>
          <pc:sldMk cId="4264753811" sldId="293"/>
        </pc:sldMkLst>
        <pc:spChg chg="mod">
          <ac:chgData name="Justin Mittereder" userId="0df3ac6983266a0e" providerId="LiveId" clId="{919ADC50-05C1-420B-AFD2-EAC1ECD39A39}" dt="2021-12-01T01:22:58.860" v="6400" actId="20577"/>
          <ac:spMkLst>
            <pc:docMk/>
            <pc:sldMk cId="4264753811" sldId="293"/>
            <ac:spMk id="5" creationId="{525D0557-12E5-46E8-B6DB-198AE498DF4E}"/>
          </ac:spMkLst>
        </pc:spChg>
        <pc:spChg chg="del">
          <ac:chgData name="Justin Mittereder" userId="0df3ac6983266a0e" providerId="LiveId" clId="{919ADC50-05C1-420B-AFD2-EAC1ECD39A39}" dt="2021-12-01T01:15:49.824" v="6327" actId="478"/>
          <ac:spMkLst>
            <pc:docMk/>
            <pc:sldMk cId="4264753811" sldId="293"/>
            <ac:spMk id="6" creationId="{418FA423-C7E4-4D3E-8C17-D899BF1BBA2F}"/>
          </ac:spMkLst>
        </pc:spChg>
        <pc:spChg chg="del">
          <ac:chgData name="Justin Mittereder" userId="0df3ac6983266a0e" providerId="LiveId" clId="{919ADC50-05C1-420B-AFD2-EAC1ECD39A39}" dt="2021-12-01T01:15:54.504" v="6329" actId="478"/>
          <ac:spMkLst>
            <pc:docMk/>
            <pc:sldMk cId="4264753811" sldId="293"/>
            <ac:spMk id="10" creationId="{F754E285-CC65-45A0-AE00-CDD88FD371A0}"/>
          </ac:spMkLst>
        </pc:spChg>
        <pc:cxnChg chg="del">
          <ac:chgData name="Justin Mittereder" userId="0df3ac6983266a0e" providerId="LiveId" clId="{919ADC50-05C1-420B-AFD2-EAC1ECD39A39}" dt="2021-12-01T01:15:51.587" v="6328" actId="478"/>
          <ac:cxnSpMkLst>
            <pc:docMk/>
            <pc:sldMk cId="4264753811" sldId="293"/>
            <ac:cxnSpMk id="8" creationId="{4B0D924F-ED19-49CF-97BE-AC97092386FC}"/>
          </ac:cxnSpMkLst>
        </pc:cxnChg>
      </pc:sldChg>
      <pc:sldChg chg="addSp modSp add mod">
        <pc:chgData name="Justin Mittereder" userId="0df3ac6983266a0e" providerId="LiveId" clId="{919ADC50-05C1-420B-AFD2-EAC1ECD39A39}" dt="2021-12-01T01:54:15.796" v="7984" actId="20577"/>
        <pc:sldMkLst>
          <pc:docMk/>
          <pc:sldMk cId="2967820522" sldId="294"/>
        </pc:sldMkLst>
        <pc:spChg chg="add mod">
          <ac:chgData name="Justin Mittereder" userId="0df3ac6983266a0e" providerId="LiveId" clId="{919ADC50-05C1-420B-AFD2-EAC1ECD39A39}" dt="2021-12-01T01:36:12.072" v="7135" actId="207"/>
          <ac:spMkLst>
            <pc:docMk/>
            <pc:sldMk cId="2967820522" sldId="294"/>
            <ac:spMk id="4" creationId="{D77EACFF-CA51-42CF-8B06-8ECC0E675C7C}"/>
          </ac:spMkLst>
        </pc:spChg>
        <pc:spChg chg="mod">
          <ac:chgData name="Justin Mittereder" userId="0df3ac6983266a0e" providerId="LiveId" clId="{919ADC50-05C1-420B-AFD2-EAC1ECD39A39}" dt="2021-12-01T01:54:15.796" v="7984" actId="20577"/>
          <ac:spMkLst>
            <pc:docMk/>
            <pc:sldMk cId="2967820522" sldId="294"/>
            <ac:spMk id="5" creationId="{525D0557-12E5-46E8-B6DB-198AE498DF4E}"/>
          </ac:spMkLst>
        </pc:spChg>
        <pc:spChg chg="mod">
          <ac:chgData name="Justin Mittereder" userId="0df3ac6983266a0e" providerId="LiveId" clId="{919ADC50-05C1-420B-AFD2-EAC1ECD39A39}" dt="2021-12-01T01:30:39.971" v="6706" actId="20577"/>
          <ac:spMkLst>
            <pc:docMk/>
            <pc:sldMk cId="2967820522" sldId="294"/>
            <ac:spMk id="80" creationId="{00000000-0000-0000-0000-000000000000}"/>
          </ac:spMkLst>
        </pc:spChg>
      </pc:sldChg>
      <pc:sldChg chg="addSp delSp modSp add mod">
        <pc:chgData name="Justin Mittereder" userId="0df3ac6983266a0e" providerId="LiveId" clId="{919ADC50-05C1-420B-AFD2-EAC1ECD39A39}" dt="2021-12-01T01:51:57.963" v="7811" actId="207"/>
        <pc:sldMkLst>
          <pc:docMk/>
          <pc:sldMk cId="1832168021" sldId="295"/>
        </pc:sldMkLst>
        <pc:spChg chg="del">
          <ac:chgData name="Justin Mittereder" userId="0df3ac6983266a0e" providerId="LiveId" clId="{919ADC50-05C1-420B-AFD2-EAC1ECD39A39}" dt="2021-12-01T01:39:56.254" v="7158" actId="478"/>
          <ac:spMkLst>
            <pc:docMk/>
            <pc:sldMk cId="1832168021" sldId="295"/>
            <ac:spMk id="4" creationId="{D77EACFF-CA51-42CF-8B06-8ECC0E675C7C}"/>
          </ac:spMkLst>
        </pc:spChg>
        <pc:spChg chg="del mod">
          <ac:chgData name="Justin Mittereder" userId="0df3ac6983266a0e" providerId="LiveId" clId="{919ADC50-05C1-420B-AFD2-EAC1ECD39A39}" dt="2021-12-01T01:39:44.710" v="7157" actId="478"/>
          <ac:spMkLst>
            <pc:docMk/>
            <pc:sldMk cId="1832168021" sldId="295"/>
            <ac:spMk id="5" creationId="{525D0557-12E5-46E8-B6DB-198AE498DF4E}"/>
          </ac:spMkLst>
        </pc:spChg>
        <pc:spChg chg="add del mod">
          <ac:chgData name="Justin Mittereder" userId="0df3ac6983266a0e" providerId="LiveId" clId="{919ADC50-05C1-420B-AFD2-EAC1ECD39A39}" dt="2021-12-01T01:51:42.887" v="7805" actId="478"/>
          <ac:spMkLst>
            <pc:docMk/>
            <pc:sldMk cId="1832168021" sldId="295"/>
            <ac:spMk id="6" creationId="{A4260BB5-8234-4E00-9AE9-800BAB809AA7}"/>
          </ac:spMkLst>
        </pc:spChg>
        <pc:spChg chg="add del mod">
          <ac:chgData name="Justin Mittereder" userId="0df3ac6983266a0e" providerId="LiveId" clId="{919ADC50-05C1-420B-AFD2-EAC1ECD39A39}" dt="2021-12-01T01:42:33.161" v="7268" actId="478"/>
          <ac:spMkLst>
            <pc:docMk/>
            <pc:sldMk cId="1832168021" sldId="295"/>
            <ac:spMk id="7" creationId="{AEFB3CD6-6B93-458B-941D-854849225B1F}"/>
          </ac:spMkLst>
        </pc:spChg>
        <pc:spChg chg="add del mod">
          <ac:chgData name="Justin Mittereder" userId="0df3ac6983266a0e" providerId="LiveId" clId="{919ADC50-05C1-420B-AFD2-EAC1ECD39A39}" dt="2021-12-01T01:42:50.730" v="7273" actId="478"/>
          <ac:spMkLst>
            <pc:docMk/>
            <pc:sldMk cId="1832168021" sldId="295"/>
            <ac:spMk id="8" creationId="{9270021F-7DDB-4A38-ADE9-2C34BAF46E28}"/>
          </ac:spMkLst>
        </pc:spChg>
        <pc:spChg chg="add del mod">
          <ac:chgData name="Justin Mittereder" userId="0df3ac6983266a0e" providerId="LiveId" clId="{919ADC50-05C1-420B-AFD2-EAC1ECD39A39}" dt="2021-12-01T01:51:44.330" v="7807" actId="478"/>
          <ac:spMkLst>
            <pc:docMk/>
            <pc:sldMk cId="1832168021" sldId="295"/>
            <ac:spMk id="9" creationId="{E6A16E51-CEF5-4E20-B40F-B7E1B626CB48}"/>
          </ac:spMkLst>
        </pc:spChg>
        <pc:spChg chg="add del mod">
          <ac:chgData name="Justin Mittereder" userId="0df3ac6983266a0e" providerId="LiveId" clId="{919ADC50-05C1-420B-AFD2-EAC1ECD39A39}" dt="2021-12-01T01:51:47.160" v="7809" actId="478"/>
          <ac:spMkLst>
            <pc:docMk/>
            <pc:sldMk cId="1832168021" sldId="295"/>
            <ac:spMk id="10" creationId="{F69965F5-EA50-473D-89FB-2CFA3ECDBE3E}"/>
          </ac:spMkLst>
        </pc:spChg>
        <pc:spChg chg="add del mod">
          <ac:chgData name="Justin Mittereder" userId="0df3ac6983266a0e" providerId="LiveId" clId="{919ADC50-05C1-420B-AFD2-EAC1ECD39A39}" dt="2021-12-01T01:51:45.952" v="7808" actId="478"/>
          <ac:spMkLst>
            <pc:docMk/>
            <pc:sldMk cId="1832168021" sldId="295"/>
            <ac:spMk id="11" creationId="{40FCA223-60CC-40E1-BD50-EC003F10E413}"/>
          </ac:spMkLst>
        </pc:spChg>
        <pc:spChg chg="add mod">
          <ac:chgData name="Justin Mittereder" userId="0df3ac6983266a0e" providerId="LiveId" clId="{919ADC50-05C1-420B-AFD2-EAC1ECD39A39}" dt="2021-12-01T01:51:57.963" v="7811" actId="207"/>
          <ac:spMkLst>
            <pc:docMk/>
            <pc:sldMk cId="1832168021" sldId="295"/>
            <ac:spMk id="12" creationId="{A2C840AA-90D8-4904-8311-15B4D5DCE895}"/>
          </ac:spMkLst>
        </pc:spChg>
        <pc:spChg chg="add mod">
          <ac:chgData name="Justin Mittereder" userId="0df3ac6983266a0e" providerId="LiveId" clId="{919ADC50-05C1-420B-AFD2-EAC1ECD39A39}" dt="2021-12-01T01:51:57.963" v="7811" actId="207"/>
          <ac:spMkLst>
            <pc:docMk/>
            <pc:sldMk cId="1832168021" sldId="295"/>
            <ac:spMk id="13" creationId="{39642EE8-14E0-4456-B05F-50222EE7CCBC}"/>
          </ac:spMkLst>
        </pc:spChg>
        <pc:spChg chg="add mod">
          <ac:chgData name="Justin Mittereder" userId="0df3ac6983266a0e" providerId="LiveId" clId="{919ADC50-05C1-420B-AFD2-EAC1ECD39A39}" dt="2021-12-01T01:51:57.963" v="7811" actId="207"/>
          <ac:spMkLst>
            <pc:docMk/>
            <pc:sldMk cId="1832168021" sldId="295"/>
            <ac:spMk id="14" creationId="{EB4C88A4-4152-4A74-9788-0ED76020CC38}"/>
          </ac:spMkLst>
        </pc:spChg>
        <pc:spChg chg="add mod">
          <ac:chgData name="Justin Mittereder" userId="0df3ac6983266a0e" providerId="LiveId" clId="{919ADC50-05C1-420B-AFD2-EAC1ECD39A39}" dt="2021-12-01T01:51:57.963" v="7811" actId="207"/>
          <ac:spMkLst>
            <pc:docMk/>
            <pc:sldMk cId="1832168021" sldId="295"/>
            <ac:spMk id="15" creationId="{2D59298B-DB86-49BE-ABD5-891669F55AFB}"/>
          </ac:spMkLst>
        </pc:spChg>
        <pc:spChg chg="mod">
          <ac:chgData name="Justin Mittereder" userId="0df3ac6983266a0e" providerId="LiveId" clId="{919ADC50-05C1-420B-AFD2-EAC1ECD39A39}" dt="2021-12-01T01:39:39.169" v="7155" actId="20577"/>
          <ac:spMkLst>
            <pc:docMk/>
            <pc:sldMk cId="1832168021" sldId="295"/>
            <ac:spMk id="80" creationId="{00000000-0000-0000-0000-000000000000}"/>
          </ac:spMkLst>
        </pc:spChg>
      </pc:sldChg>
      <pc:sldChg chg="addSp modSp add mod">
        <pc:chgData name="Justin Mittereder" userId="0df3ac6983266a0e" providerId="LiveId" clId="{919ADC50-05C1-420B-AFD2-EAC1ECD39A39}" dt="2021-12-01T01:52:22.709" v="7821" actId="20577"/>
        <pc:sldMkLst>
          <pc:docMk/>
          <pc:sldMk cId="2357223243" sldId="296"/>
        </pc:sldMkLst>
        <pc:spChg chg="mod">
          <ac:chgData name="Justin Mittereder" userId="0df3ac6983266a0e" providerId="LiveId" clId="{919ADC50-05C1-420B-AFD2-EAC1ECD39A39}" dt="2021-12-01T01:49:28.439" v="7486" actId="1035"/>
          <ac:spMkLst>
            <pc:docMk/>
            <pc:sldMk cId="2357223243" sldId="296"/>
            <ac:spMk id="6" creationId="{A4260BB5-8234-4E00-9AE9-800BAB809AA7}"/>
          </ac:spMkLst>
        </pc:spChg>
        <pc:spChg chg="add mod">
          <ac:chgData name="Justin Mittereder" userId="0df3ac6983266a0e" providerId="LiveId" clId="{919ADC50-05C1-420B-AFD2-EAC1ECD39A39}" dt="2021-12-01T01:52:22.709" v="7821" actId="20577"/>
          <ac:spMkLst>
            <pc:docMk/>
            <pc:sldMk cId="2357223243" sldId="296"/>
            <ac:spMk id="7" creationId="{80658233-AA3A-41AF-AF78-CAB3583D825E}"/>
          </ac:spMkLst>
        </pc:spChg>
        <pc:spChg chg="mod">
          <ac:chgData name="Justin Mittereder" userId="0df3ac6983266a0e" providerId="LiveId" clId="{919ADC50-05C1-420B-AFD2-EAC1ECD39A39}" dt="2021-12-01T01:49:28.439" v="7486" actId="1035"/>
          <ac:spMkLst>
            <pc:docMk/>
            <pc:sldMk cId="2357223243" sldId="296"/>
            <ac:spMk id="9" creationId="{E6A16E51-CEF5-4E20-B40F-B7E1B626CB48}"/>
          </ac:spMkLst>
        </pc:spChg>
        <pc:spChg chg="mod">
          <ac:chgData name="Justin Mittereder" userId="0df3ac6983266a0e" providerId="LiveId" clId="{919ADC50-05C1-420B-AFD2-EAC1ECD39A39}" dt="2021-12-01T01:49:35.132" v="7488" actId="1036"/>
          <ac:spMkLst>
            <pc:docMk/>
            <pc:sldMk cId="2357223243" sldId="296"/>
            <ac:spMk id="10" creationId="{F69965F5-EA50-473D-89FB-2CFA3ECDBE3E}"/>
          </ac:spMkLst>
        </pc:spChg>
        <pc:spChg chg="mod">
          <ac:chgData name="Justin Mittereder" userId="0df3ac6983266a0e" providerId="LiveId" clId="{919ADC50-05C1-420B-AFD2-EAC1ECD39A39}" dt="2021-12-01T01:49:35.132" v="7488" actId="1036"/>
          <ac:spMkLst>
            <pc:docMk/>
            <pc:sldMk cId="2357223243" sldId="296"/>
            <ac:spMk id="11" creationId="{40FCA223-60CC-40E1-BD50-EC003F10E413}"/>
          </ac:spMkLst>
        </pc:spChg>
      </pc:sldChg>
      <pc:sldChg chg="addSp modSp add mod ord">
        <pc:chgData name="Justin Mittereder" userId="0df3ac6983266a0e" providerId="LiveId" clId="{919ADC50-05C1-420B-AFD2-EAC1ECD39A39}" dt="2021-12-01T03:17:00.513" v="8691" actId="1076"/>
        <pc:sldMkLst>
          <pc:docMk/>
          <pc:sldMk cId="1654412344" sldId="297"/>
        </pc:sldMkLst>
        <pc:spChg chg="mod">
          <ac:chgData name="Justin Mittereder" userId="0df3ac6983266a0e" providerId="LiveId" clId="{919ADC50-05C1-420B-AFD2-EAC1ECD39A39}" dt="2021-12-01T03:14:52.512" v="8583" actId="20577"/>
          <ac:spMkLst>
            <pc:docMk/>
            <pc:sldMk cId="1654412344" sldId="297"/>
            <ac:spMk id="80" creationId="{00000000-0000-0000-0000-000000000000}"/>
          </ac:spMkLst>
        </pc:spChg>
        <pc:picChg chg="add mod modCrop">
          <ac:chgData name="Justin Mittereder" userId="0df3ac6983266a0e" providerId="LiveId" clId="{919ADC50-05C1-420B-AFD2-EAC1ECD39A39}" dt="2021-12-01T03:17:00.513" v="8691" actId="1076"/>
          <ac:picMkLst>
            <pc:docMk/>
            <pc:sldMk cId="1654412344" sldId="297"/>
            <ac:picMk id="3" creationId="{582F16DE-DA67-4482-9C30-706C48664BF8}"/>
          </ac:picMkLst>
        </pc:picChg>
      </pc:sldChg>
      <pc:sldChg chg="add mod ord modShow">
        <pc:chgData name="Justin Mittereder" userId="0df3ac6983266a0e" providerId="LiveId" clId="{919ADC50-05C1-420B-AFD2-EAC1ECD39A39}" dt="2021-12-06T03:32:01.034" v="9602" actId="729"/>
        <pc:sldMkLst>
          <pc:docMk/>
          <pc:sldMk cId="347307545" sldId="298"/>
        </pc:sldMkLst>
      </pc:sldChg>
      <pc:sldChg chg="modSp add modAnim">
        <pc:chgData name="Justin Mittereder" userId="0df3ac6983266a0e" providerId="LiveId" clId="{919ADC50-05C1-420B-AFD2-EAC1ECD39A39}" dt="2021-12-06T03:33:03.792" v="9613" actId="20577"/>
        <pc:sldMkLst>
          <pc:docMk/>
          <pc:sldMk cId="3091808023" sldId="299"/>
        </pc:sldMkLst>
        <pc:spChg chg="mod">
          <ac:chgData name="Justin Mittereder" userId="0df3ac6983266a0e" providerId="LiveId" clId="{919ADC50-05C1-420B-AFD2-EAC1ECD39A39}" dt="2021-12-06T03:33:03.792" v="9613" actId="20577"/>
          <ac:spMkLst>
            <pc:docMk/>
            <pc:sldMk cId="3091808023" sldId="299"/>
            <ac:spMk id="81" creationId="{00000000-0000-0000-0000-000000000000}"/>
          </ac:spMkLst>
        </pc:spChg>
      </pc:sldChg>
      <pc:sldMasterChg chg="delSldLayout">
        <pc:chgData name="Justin Mittereder" userId="0df3ac6983266a0e" providerId="LiveId" clId="{919ADC50-05C1-420B-AFD2-EAC1ECD39A39}" dt="2021-11-29T23:26:47.491" v="3460" actId="2696"/>
        <pc:sldMasterMkLst>
          <pc:docMk/>
          <pc:sldMasterMk cId="0" sldId="2147483659"/>
        </pc:sldMasterMkLst>
        <pc:sldLayoutChg chg="del">
          <pc:chgData name="Justin Mittereder" userId="0df3ac6983266a0e" providerId="LiveId" clId="{919ADC50-05C1-420B-AFD2-EAC1ECD39A39}" dt="2021-11-29T05:53:37.805" v="1174" actId="2696"/>
          <pc:sldLayoutMkLst>
            <pc:docMk/>
            <pc:sldMasterMk cId="0" sldId="2147483659"/>
            <pc:sldLayoutMk cId="0" sldId="2147483649"/>
          </pc:sldLayoutMkLst>
        </pc:sldLayoutChg>
        <pc:sldLayoutChg chg="del">
          <pc:chgData name="Justin Mittereder" userId="0df3ac6983266a0e" providerId="LiveId" clId="{919ADC50-05C1-420B-AFD2-EAC1ECD39A39}" dt="2021-11-29T23:26:47.491" v="3460" actId="2696"/>
          <pc:sldLayoutMkLst>
            <pc:docMk/>
            <pc:sldMasterMk cId="0" sldId="2147483659"/>
            <pc:sldLayoutMk cId="0" sldId="2147483651"/>
          </pc:sldLayoutMkLst>
        </pc:sldLayoutChg>
        <pc:sldLayoutChg chg="del">
          <pc:chgData name="Justin Mittereder" userId="0df3ac6983266a0e" providerId="LiveId" clId="{919ADC50-05C1-420B-AFD2-EAC1ECD39A39}" dt="2021-11-29T05:53:31.823" v="1173" actId="2696"/>
          <pc:sldLayoutMkLst>
            <pc:docMk/>
            <pc:sldMasterMk cId="0" sldId="2147483659"/>
            <pc:sldLayoutMk cId="0" sldId="2147483654"/>
          </pc:sldLayoutMkLst>
        </pc:sldLayoutChg>
        <pc:sldLayoutChg chg="del">
          <pc:chgData name="Justin Mittereder" userId="0df3ac6983266a0e" providerId="LiveId" clId="{919ADC50-05C1-420B-AFD2-EAC1ECD39A39}" dt="2021-11-29T23:26:41.998" v="3459" actId="2696"/>
          <pc:sldLayoutMkLst>
            <pc:docMk/>
            <pc:sldMasterMk cId="0" sldId="2147483659"/>
            <pc:sldLayoutMk cId="0" sldId="2147483658"/>
          </pc:sldLayoutMkLst>
        </pc:sldLayoutChg>
      </pc:sldMasterChg>
      <pc:sldMasterChg chg="modSldLayout">
        <pc:chgData name="Justin Mittereder" userId="0df3ac6983266a0e" providerId="LiveId" clId="{919ADC50-05C1-420B-AFD2-EAC1ECD39A39}" dt="2021-11-29T05:38:07.049" v="172"/>
        <pc:sldMasterMkLst>
          <pc:docMk/>
          <pc:sldMasterMk cId="986882738" sldId="2147483660"/>
        </pc:sldMasterMkLst>
        <pc:sldLayoutChg chg="addSp delSp">
          <pc:chgData name="Justin Mittereder" userId="0df3ac6983266a0e" providerId="LiveId" clId="{919ADC50-05C1-420B-AFD2-EAC1ECD39A39}" dt="2021-11-29T05:38:07.049" v="172"/>
          <pc:sldLayoutMkLst>
            <pc:docMk/>
            <pc:sldMasterMk cId="986882738" sldId="2147483660"/>
            <pc:sldLayoutMk cId="3492943520" sldId="2147483675"/>
          </pc:sldLayoutMkLst>
          <pc:spChg chg="add del">
            <ac:chgData name="Justin Mittereder" userId="0df3ac6983266a0e" providerId="LiveId" clId="{919ADC50-05C1-420B-AFD2-EAC1ECD39A39}" dt="2021-11-29T05:38:07.049" v="172"/>
            <ac:spMkLst>
              <pc:docMk/>
              <pc:sldMasterMk cId="986882738" sldId="2147483660"/>
              <pc:sldLayoutMk cId="3492943520" sldId="2147483675"/>
              <ac:spMk id="40" creationId="{00000000-0000-0000-0000-000000000000}"/>
            </ac:spMkLst>
          </pc:spChg>
          <pc:cxnChg chg="add del">
            <ac:chgData name="Justin Mittereder" userId="0df3ac6983266a0e" providerId="LiveId" clId="{919ADC50-05C1-420B-AFD2-EAC1ECD39A39}" dt="2021-11-29T05:38:07.049" v="172"/>
            <ac:cxnSpMkLst>
              <pc:docMk/>
              <pc:sldMasterMk cId="986882738" sldId="2147483660"/>
              <pc:sldLayoutMk cId="3492943520" sldId="2147483675"/>
              <ac:cxnSpMk id="41" creationId="{00000000-0000-0000-0000-000000000000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8512f93b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8512f93b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13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8512f93b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8512f93b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d178a457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d178a457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d178a457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d178a457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af945e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af945e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357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af945e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af945e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4849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af945e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af945e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312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af945e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af945e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061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af945e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af945e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496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af945e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af945e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866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af945e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af945e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483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af945e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af945e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208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af945e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af945e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195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af945e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af945e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207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af945e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af945e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608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af945e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af945e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073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6f980f9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6f980f9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af945e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af945e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407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af945e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af945e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7721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af945e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af945e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022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980f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980f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af945e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af945e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229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af945e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af945e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616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af945e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af945e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af945e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af945e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164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af945e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af945e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789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4baef3417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4baef3417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649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af945e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af945e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722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8512f93b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8512f93b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588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720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3004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2830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6908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825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9553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78652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4100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1269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5217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457073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gif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 Political Polarization with Agent-Based Modeling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Justin Mittereder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University of Mary Washington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19"/>
          <p:cNvCxnSpPr/>
          <p:nvPr/>
        </p:nvCxnSpPr>
        <p:spPr>
          <a:xfrm flipH="1">
            <a:off x="868650" y="2706175"/>
            <a:ext cx="7406700" cy="24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206" name="Google Shape;2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725" y="1267275"/>
            <a:ext cx="1304475" cy="13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2200" y="1267274"/>
            <a:ext cx="1304475" cy="130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9"/>
          <p:cNvSpPr txBox="1"/>
          <p:nvPr/>
        </p:nvSpPr>
        <p:spPr>
          <a:xfrm>
            <a:off x="8014075" y="2803075"/>
            <a:ext cx="4137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kumimoji="0" sz="2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9" name="Google Shape;209;p19"/>
          <p:cNvCxnSpPr>
            <a:stCxn id="210" idx="3"/>
          </p:cNvCxnSpPr>
          <p:nvPr/>
        </p:nvCxnSpPr>
        <p:spPr>
          <a:xfrm>
            <a:off x="1197475" y="3057025"/>
            <a:ext cx="2816700" cy="45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211" name="Google Shape;211;p19"/>
          <p:cNvSpPr txBox="1"/>
          <p:nvPr/>
        </p:nvSpPr>
        <p:spPr>
          <a:xfrm>
            <a:off x="1750976" y="3057025"/>
            <a:ext cx="1655025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Openness Threshold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3" name="Google Shape;213;p19"/>
          <p:cNvCxnSpPr>
            <a:cxnSpLocks/>
            <a:endCxn id="211" idx="1"/>
          </p:cNvCxnSpPr>
          <p:nvPr/>
        </p:nvCxnSpPr>
        <p:spPr>
          <a:xfrm>
            <a:off x="1197475" y="3108325"/>
            <a:ext cx="553501" cy="148800"/>
          </a:xfrm>
          <a:prstGeom prst="bentConnector3">
            <a:avLst>
              <a:gd name="adj1" fmla="val 669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19"/>
          <p:cNvCxnSpPr>
            <a:cxnSpLocks/>
            <a:stCxn id="211" idx="3"/>
          </p:cNvCxnSpPr>
          <p:nvPr/>
        </p:nvCxnSpPr>
        <p:spPr>
          <a:xfrm flipV="1">
            <a:off x="3406001" y="3108325"/>
            <a:ext cx="610575" cy="148800"/>
          </a:xfrm>
          <a:prstGeom prst="bentConnector3">
            <a:avLst>
              <a:gd name="adj1" fmla="val 99920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19"/>
          <p:cNvSpPr txBox="1"/>
          <p:nvPr/>
        </p:nvSpPr>
        <p:spPr>
          <a:xfrm>
            <a:off x="783775" y="2803075"/>
            <a:ext cx="3288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kumimoji="0" sz="2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" name="Google Shape;228;p20">
            <a:extLst>
              <a:ext uri="{FF2B5EF4-FFF2-40B4-BE49-F238E27FC236}">
                <a16:creationId xmlns:a16="http://schemas.microsoft.com/office/drawing/2014/main" id="{18AF2352-6140-4749-88A7-252B41F4F69F}"/>
              </a:ext>
            </a:extLst>
          </p:cNvPr>
          <p:cNvCxnSpPr>
            <a:cxnSpLocks/>
          </p:cNvCxnSpPr>
          <p:nvPr/>
        </p:nvCxnSpPr>
        <p:spPr>
          <a:xfrm flipV="1">
            <a:off x="2708275" y="1949451"/>
            <a:ext cx="606425" cy="1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dot"/>
            <a:round/>
            <a:headEnd type="none" w="med" len="med"/>
            <a:tailEnd type="stealth" w="med" len="med"/>
          </a:ln>
        </p:spPr>
      </p:cxnSp>
      <p:sp>
        <p:nvSpPr>
          <p:cNvPr id="13" name="Google Shape;251;p21">
            <a:extLst>
              <a:ext uri="{FF2B5EF4-FFF2-40B4-BE49-F238E27FC236}">
                <a16:creationId xmlns:a16="http://schemas.microsoft.com/office/drawing/2014/main" id="{8B39807D-E167-4F16-8555-E0A7276E61C1}"/>
              </a:ext>
            </a:extLst>
          </p:cNvPr>
          <p:cNvSpPr txBox="1"/>
          <p:nvPr/>
        </p:nvSpPr>
        <p:spPr>
          <a:xfrm>
            <a:off x="7040225" y="805575"/>
            <a:ext cx="132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Issue </a:t>
            </a:r>
            <a:r>
              <a:rPr kumimoji="0" lang="en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kumimoji="0" sz="1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Google Shape;80;p16">
            <a:extLst>
              <a:ext uri="{FF2B5EF4-FFF2-40B4-BE49-F238E27FC236}">
                <a16:creationId xmlns:a16="http://schemas.microsoft.com/office/drawing/2014/main" id="{E924B929-22F0-4589-BC3B-74C498FABA3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Oswald" panose="00000500000000000000" pitchFamily="2" charset="0"/>
              </a:rPr>
              <a:t>Positive Influence (I2)</a:t>
            </a:r>
          </a:p>
        </p:txBody>
      </p:sp>
    </p:spTree>
    <p:extLst>
      <p:ext uri="{BB962C8B-B14F-4D97-AF65-F5344CB8AC3E}">
        <p14:creationId xmlns:p14="http://schemas.microsoft.com/office/powerpoint/2010/main" val="1735597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p20"/>
          <p:cNvCxnSpPr/>
          <p:nvPr/>
        </p:nvCxnSpPr>
        <p:spPr>
          <a:xfrm flipH="1">
            <a:off x="868650" y="2706175"/>
            <a:ext cx="7406700" cy="24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221" name="Google Shape;2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725" y="1267275"/>
            <a:ext cx="1304475" cy="13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8075" y="1267275"/>
            <a:ext cx="1304475" cy="130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0"/>
          <p:cNvSpPr txBox="1"/>
          <p:nvPr/>
        </p:nvSpPr>
        <p:spPr>
          <a:xfrm>
            <a:off x="783775" y="2803075"/>
            <a:ext cx="4137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kumimoji="0" sz="2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20"/>
          <p:cNvSpPr txBox="1"/>
          <p:nvPr/>
        </p:nvSpPr>
        <p:spPr>
          <a:xfrm>
            <a:off x="8014075" y="2803075"/>
            <a:ext cx="4137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kumimoji="0" sz="2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5" name="Google Shape;225;p20"/>
          <p:cNvCxnSpPr/>
          <p:nvPr/>
        </p:nvCxnSpPr>
        <p:spPr>
          <a:xfrm rot="10800000" flipH="1">
            <a:off x="2367650" y="3059200"/>
            <a:ext cx="2713500" cy="24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226" name="Google Shape;226;p20"/>
          <p:cNvSpPr txBox="1"/>
          <p:nvPr/>
        </p:nvSpPr>
        <p:spPr>
          <a:xfrm>
            <a:off x="2852623" y="3050962"/>
            <a:ext cx="1652701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Openness Threshold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8" name="Google Shape;228;p20"/>
          <p:cNvCxnSpPr/>
          <p:nvPr/>
        </p:nvCxnSpPr>
        <p:spPr>
          <a:xfrm rot="10800000">
            <a:off x="2675150" y="1939213"/>
            <a:ext cx="802800" cy="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dot"/>
            <a:round/>
            <a:headEnd type="none" w="med" len="med"/>
            <a:tailEnd type="stealth" w="med" len="med"/>
          </a:ln>
        </p:spPr>
      </p:cxnSp>
      <p:cxnSp>
        <p:nvCxnSpPr>
          <p:cNvPr id="229" name="Google Shape;229;p20"/>
          <p:cNvCxnSpPr/>
          <p:nvPr/>
        </p:nvCxnSpPr>
        <p:spPr>
          <a:xfrm>
            <a:off x="925479" y="3594262"/>
            <a:ext cx="789000" cy="11700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dot"/>
            <a:round/>
            <a:headEnd type="diamond" w="med" len="med"/>
            <a:tailEnd type="diamond" w="med" len="med"/>
          </a:ln>
        </p:spPr>
      </p:cxnSp>
      <p:cxnSp>
        <p:nvCxnSpPr>
          <p:cNvPr id="230" name="Google Shape;230;p20"/>
          <p:cNvCxnSpPr/>
          <p:nvPr/>
        </p:nvCxnSpPr>
        <p:spPr>
          <a:xfrm>
            <a:off x="5858250" y="3600100"/>
            <a:ext cx="2324100" cy="0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231" name="Google Shape;231;p20"/>
          <p:cNvSpPr txBox="1"/>
          <p:nvPr/>
        </p:nvSpPr>
        <p:spPr>
          <a:xfrm>
            <a:off x="2904050" y="4170550"/>
            <a:ext cx="153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Disgust Threshold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2" name="Google Shape;232;p20"/>
          <p:cNvCxnSpPr>
            <a:cxnSpLocks/>
            <a:endCxn id="231" idx="1"/>
          </p:cNvCxnSpPr>
          <p:nvPr/>
        </p:nvCxnSpPr>
        <p:spPr>
          <a:xfrm>
            <a:off x="1714479" y="3653013"/>
            <a:ext cx="1189571" cy="717637"/>
          </a:xfrm>
          <a:prstGeom prst="bentConnector3">
            <a:avLst>
              <a:gd name="adj1" fmla="val 89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0"/>
          <p:cNvCxnSpPr>
            <a:cxnSpLocks/>
            <a:stCxn id="231" idx="3"/>
          </p:cNvCxnSpPr>
          <p:nvPr/>
        </p:nvCxnSpPr>
        <p:spPr>
          <a:xfrm flipV="1">
            <a:off x="4436750" y="3653013"/>
            <a:ext cx="1421500" cy="717637"/>
          </a:xfrm>
          <a:prstGeom prst="bentConnector3">
            <a:avLst>
              <a:gd name="adj1" fmla="val 100255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20"/>
          <p:cNvCxnSpPr>
            <a:cxnSpLocks/>
            <a:endCxn id="226" idx="1"/>
          </p:cNvCxnSpPr>
          <p:nvPr/>
        </p:nvCxnSpPr>
        <p:spPr>
          <a:xfrm>
            <a:off x="2367650" y="3094213"/>
            <a:ext cx="484973" cy="156849"/>
          </a:xfrm>
          <a:prstGeom prst="bentConnector3">
            <a:avLst>
              <a:gd name="adj1" fmla="val 899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20"/>
          <p:cNvCxnSpPr>
            <a:cxnSpLocks/>
            <a:stCxn id="226" idx="3"/>
          </p:cNvCxnSpPr>
          <p:nvPr/>
        </p:nvCxnSpPr>
        <p:spPr>
          <a:xfrm flipV="1">
            <a:off x="4505324" y="3094213"/>
            <a:ext cx="575826" cy="156849"/>
          </a:xfrm>
          <a:prstGeom prst="bentConnector3">
            <a:avLst>
              <a:gd name="adj1" fmla="val 100176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251;p21">
            <a:extLst>
              <a:ext uri="{FF2B5EF4-FFF2-40B4-BE49-F238E27FC236}">
                <a16:creationId xmlns:a16="http://schemas.microsoft.com/office/drawing/2014/main" id="{645B1900-A217-440A-8081-3B7C97666C4C}"/>
              </a:ext>
            </a:extLst>
          </p:cNvPr>
          <p:cNvSpPr txBox="1"/>
          <p:nvPr/>
        </p:nvSpPr>
        <p:spPr>
          <a:xfrm>
            <a:off x="7040225" y="805575"/>
            <a:ext cx="132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Issue </a:t>
            </a:r>
            <a:r>
              <a:rPr kumimoji="0" lang="en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kumimoji="0" sz="1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80;p16">
            <a:extLst>
              <a:ext uri="{FF2B5EF4-FFF2-40B4-BE49-F238E27FC236}">
                <a16:creationId xmlns:a16="http://schemas.microsoft.com/office/drawing/2014/main" id="{28481A72-7DFF-4298-B979-0187812B992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Oswald" panose="00000500000000000000" pitchFamily="2" charset="0"/>
              </a:rPr>
              <a:t>Negative Influence (I2)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Google Shape;240;p21"/>
          <p:cNvCxnSpPr/>
          <p:nvPr/>
        </p:nvCxnSpPr>
        <p:spPr>
          <a:xfrm flipH="1">
            <a:off x="868650" y="2077525"/>
            <a:ext cx="7406700" cy="24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241" name="Google Shape;2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525" y="1085400"/>
            <a:ext cx="956250" cy="9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1"/>
          <p:cNvSpPr txBox="1"/>
          <p:nvPr/>
        </p:nvSpPr>
        <p:spPr>
          <a:xfrm>
            <a:off x="783775" y="2174425"/>
            <a:ext cx="4137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kumimoji="0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21"/>
          <p:cNvSpPr txBox="1"/>
          <p:nvPr/>
        </p:nvSpPr>
        <p:spPr>
          <a:xfrm>
            <a:off x="8022225" y="2174425"/>
            <a:ext cx="4137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kumimoji="0" sz="2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4" name="Google Shape;244;p21"/>
          <p:cNvCxnSpPr>
            <a:cxnSpLocks/>
          </p:cNvCxnSpPr>
          <p:nvPr/>
        </p:nvCxnSpPr>
        <p:spPr>
          <a:xfrm flipV="1">
            <a:off x="1117600" y="2269325"/>
            <a:ext cx="2591951" cy="8826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245" name="Google Shape;245;p21"/>
          <p:cNvSpPr txBox="1"/>
          <p:nvPr/>
        </p:nvSpPr>
        <p:spPr>
          <a:xfrm>
            <a:off x="1459299" y="2278150"/>
            <a:ext cx="16920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Openness Threshold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7" name="Google Shape;2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7775" y="1085400"/>
            <a:ext cx="956250" cy="95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21"/>
          <p:cNvCxnSpPr/>
          <p:nvPr/>
        </p:nvCxnSpPr>
        <p:spPr>
          <a:xfrm flipH="1">
            <a:off x="868650" y="4431750"/>
            <a:ext cx="7406700" cy="24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49" name="Google Shape;249;p21"/>
          <p:cNvSpPr txBox="1"/>
          <p:nvPr/>
        </p:nvSpPr>
        <p:spPr>
          <a:xfrm>
            <a:off x="783775" y="4528450"/>
            <a:ext cx="4137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kumimoji="0" sz="2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21"/>
          <p:cNvSpPr txBox="1"/>
          <p:nvPr/>
        </p:nvSpPr>
        <p:spPr>
          <a:xfrm>
            <a:off x="8022225" y="4528450"/>
            <a:ext cx="4137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kumimoji="0" sz="2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1"/>
          <p:cNvSpPr txBox="1"/>
          <p:nvPr/>
        </p:nvSpPr>
        <p:spPr>
          <a:xfrm>
            <a:off x="6955350" y="1340325"/>
            <a:ext cx="132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Issue </a:t>
            </a:r>
            <a:r>
              <a:rPr kumimoji="0" lang="en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kumimoji="0" sz="1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21"/>
          <p:cNvSpPr txBox="1"/>
          <p:nvPr/>
        </p:nvSpPr>
        <p:spPr>
          <a:xfrm>
            <a:off x="6955350" y="3495750"/>
            <a:ext cx="132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Issue </a:t>
            </a:r>
            <a:r>
              <a:rPr kumimoji="0" lang="en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kumimoji="0" sz="18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3" name="Google Shape;2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750" y="3326950"/>
            <a:ext cx="956250" cy="9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675" y="3371400"/>
            <a:ext cx="956250" cy="95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21"/>
          <p:cNvCxnSpPr/>
          <p:nvPr/>
        </p:nvCxnSpPr>
        <p:spPr>
          <a:xfrm>
            <a:off x="3151375" y="3849525"/>
            <a:ext cx="8028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dot"/>
            <a:round/>
            <a:headEnd type="stealth" w="med" len="med"/>
            <a:tailEnd type="none" w="med" len="med"/>
          </a:ln>
        </p:spPr>
      </p:cxnSp>
      <p:cxnSp>
        <p:nvCxnSpPr>
          <p:cNvPr id="256" name="Google Shape;256;p21"/>
          <p:cNvCxnSpPr>
            <a:cxnSpLocks/>
            <a:stCxn id="245" idx="1"/>
          </p:cNvCxnSpPr>
          <p:nvPr/>
        </p:nvCxnSpPr>
        <p:spPr>
          <a:xfrm rot="10800000">
            <a:off x="1117601" y="2324100"/>
            <a:ext cx="341699" cy="154150"/>
          </a:xfrm>
          <a:prstGeom prst="bentConnector3">
            <a:avLst>
              <a:gd name="adj1" fmla="val 99247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21"/>
          <p:cNvCxnSpPr>
            <a:cxnSpLocks/>
            <a:endCxn id="245" idx="3"/>
          </p:cNvCxnSpPr>
          <p:nvPr/>
        </p:nvCxnSpPr>
        <p:spPr>
          <a:xfrm rot="10800000" flipV="1">
            <a:off x="3151376" y="2324100"/>
            <a:ext cx="558175" cy="154150"/>
          </a:xfrm>
          <a:prstGeom prst="bentConnector3">
            <a:avLst>
              <a:gd name="adj1" fmla="val 513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80;p16">
            <a:extLst>
              <a:ext uri="{FF2B5EF4-FFF2-40B4-BE49-F238E27FC236}">
                <a16:creationId xmlns:a16="http://schemas.microsoft.com/office/drawing/2014/main" id="{B9A7701B-7128-42D1-B5E0-C5E4D14C495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Oswald" panose="00000500000000000000" pitchFamily="2" charset="0"/>
              </a:rPr>
              <a:t>Positive Influence (CI2)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" name="Google Shape;262;p22"/>
          <p:cNvCxnSpPr/>
          <p:nvPr/>
        </p:nvCxnSpPr>
        <p:spPr>
          <a:xfrm flipH="1">
            <a:off x="868650" y="2020375"/>
            <a:ext cx="7406700" cy="24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9625" y="1028250"/>
            <a:ext cx="956250" cy="9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2"/>
          <p:cNvSpPr txBox="1"/>
          <p:nvPr/>
        </p:nvSpPr>
        <p:spPr>
          <a:xfrm>
            <a:off x="783775" y="2117282"/>
            <a:ext cx="4137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kumimoji="0" sz="2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22"/>
          <p:cNvSpPr txBox="1"/>
          <p:nvPr/>
        </p:nvSpPr>
        <p:spPr>
          <a:xfrm>
            <a:off x="8022225" y="2117275"/>
            <a:ext cx="4137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kumimoji="0" sz="2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66" name="Google Shape;266;p22"/>
          <p:cNvCxnSpPr/>
          <p:nvPr/>
        </p:nvCxnSpPr>
        <p:spPr>
          <a:xfrm>
            <a:off x="2272400" y="2203704"/>
            <a:ext cx="1970700" cy="3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267" name="Google Shape;267;p22"/>
          <p:cNvSpPr txBox="1"/>
          <p:nvPr/>
        </p:nvSpPr>
        <p:spPr>
          <a:xfrm>
            <a:off x="2412625" y="2339988"/>
            <a:ext cx="165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Openness Threshold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9" name="Google Shape;2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3300" y="1028250"/>
            <a:ext cx="956250" cy="95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22"/>
          <p:cNvCxnSpPr/>
          <p:nvPr/>
        </p:nvCxnSpPr>
        <p:spPr>
          <a:xfrm flipH="1">
            <a:off x="868650" y="4455800"/>
            <a:ext cx="7406700" cy="24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71" name="Google Shape;271;p22"/>
          <p:cNvSpPr txBox="1"/>
          <p:nvPr/>
        </p:nvSpPr>
        <p:spPr>
          <a:xfrm>
            <a:off x="783775" y="4537450"/>
            <a:ext cx="4137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kumimoji="0" sz="2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8022225" y="4537450"/>
            <a:ext cx="4137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kumimoji="0" sz="2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22"/>
          <p:cNvSpPr txBox="1"/>
          <p:nvPr/>
        </p:nvSpPr>
        <p:spPr>
          <a:xfrm>
            <a:off x="6955350" y="1283175"/>
            <a:ext cx="132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Issue </a:t>
            </a:r>
            <a:r>
              <a:rPr kumimoji="0" lang="en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kumimoji="0" sz="18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22"/>
          <p:cNvSpPr txBox="1"/>
          <p:nvPr/>
        </p:nvSpPr>
        <p:spPr>
          <a:xfrm>
            <a:off x="6955350" y="3655850"/>
            <a:ext cx="132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Issue </a:t>
            </a:r>
            <a:r>
              <a:rPr kumimoji="0" lang="en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kumimoji="0" sz="18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5" name="Google Shape;2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750" y="3408575"/>
            <a:ext cx="956250" cy="9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9475" y="3408575"/>
            <a:ext cx="956250" cy="95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22"/>
          <p:cNvCxnSpPr/>
          <p:nvPr/>
        </p:nvCxnSpPr>
        <p:spPr>
          <a:xfrm>
            <a:off x="4251960" y="3886700"/>
            <a:ext cx="802800" cy="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dot"/>
            <a:round/>
            <a:headEnd type="none" w="med" len="med"/>
            <a:tailEnd type="stealth" w="med" len="med"/>
          </a:ln>
        </p:spPr>
      </p:cxnSp>
      <p:cxnSp>
        <p:nvCxnSpPr>
          <p:cNvPr id="278" name="Google Shape;278;p22"/>
          <p:cNvCxnSpPr/>
          <p:nvPr/>
        </p:nvCxnSpPr>
        <p:spPr>
          <a:xfrm>
            <a:off x="4973123" y="2204000"/>
            <a:ext cx="3218700" cy="8700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279" name="Google Shape;279;p22"/>
          <p:cNvSpPr txBox="1"/>
          <p:nvPr/>
        </p:nvSpPr>
        <p:spPr>
          <a:xfrm>
            <a:off x="2922138" y="2873463"/>
            <a:ext cx="153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Disgust Threshold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0" name="Google Shape;280;p22"/>
          <p:cNvCxnSpPr>
            <a:cxnSpLocks/>
            <a:stCxn id="279" idx="3"/>
          </p:cNvCxnSpPr>
          <p:nvPr/>
        </p:nvCxnSpPr>
        <p:spPr>
          <a:xfrm flipV="1">
            <a:off x="4454838" y="2263777"/>
            <a:ext cx="518285" cy="809786"/>
          </a:xfrm>
          <a:prstGeom prst="bentConnector2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22"/>
          <p:cNvCxnSpPr>
            <a:cxnSpLocks/>
            <a:stCxn id="279" idx="1"/>
          </p:cNvCxnSpPr>
          <p:nvPr/>
        </p:nvCxnSpPr>
        <p:spPr>
          <a:xfrm rot="10800000">
            <a:off x="1656526" y="2263777"/>
            <a:ext cx="1265613" cy="809787"/>
          </a:xfrm>
          <a:prstGeom prst="bentConnector3">
            <a:avLst>
              <a:gd name="adj1" fmla="val 99672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22"/>
          <p:cNvCxnSpPr/>
          <p:nvPr/>
        </p:nvCxnSpPr>
        <p:spPr>
          <a:xfrm rot="10800000" flipH="1">
            <a:off x="979725" y="2203704"/>
            <a:ext cx="676800" cy="9300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dot"/>
            <a:round/>
            <a:headEnd type="diamond" w="med" len="med"/>
            <a:tailEnd type="diamond" w="med" len="med"/>
          </a:ln>
        </p:spPr>
      </p:cxnSp>
      <p:cxnSp>
        <p:nvCxnSpPr>
          <p:cNvPr id="283" name="Google Shape;283;p22"/>
          <p:cNvCxnSpPr>
            <a:cxnSpLocks/>
            <a:stCxn id="267" idx="1"/>
          </p:cNvCxnSpPr>
          <p:nvPr/>
        </p:nvCxnSpPr>
        <p:spPr>
          <a:xfrm rot="10800000">
            <a:off x="2272401" y="2263776"/>
            <a:ext cx="140225" cy="276313"/>
          </a:xfrm>
          <a:prstGeom prst="bentConnector2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22"/>
          <p:cNvCxnSpPr>
            <a:cxnSpLocks/>
            <a:stCxn id="267" idx="3"/>
          </p:cNvCxnSpPr>
          <p:nvPr/>
        </p:nvCxnSpPr>
        <p:spPr>
          <a:xfrm flipV="1">
            <a:off x="4064425" y="2263776"/>
            <a:ext cx="178675" cy="276312"/>
          </a:xfrm>
          <a:prstGeom prst="bentConnector2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80;p16">
            <a:extLst>
              <a:ext uri="{FF2B5EF4-FFF2-40B4-BE49-F238E27FC236}">
                <a16:creationId xmlns:a16="http://schemas.microsoft.com/office/drawing/2014/main" id="{B757B662-E04D-4381-A764-A807B35C97B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Oswald" panose="00000500000000000000" pitchFamily="2" charset="0"/>
              </a:rPr>
              <a:t>Negative Influence (CI2)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2"/>
                </a:solidFill>
              </a:rPr>
              <a:t>Results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4294967295"/>
          </p:nvPr>
        </p:nvSpPr>
        <p:spPr>
          <a:xfrm>
            <a:off x="536576" y="1282075"/>
            <a:ext cx="802005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Polarization Proxy: </a:t>
            </a:r>
            <a:r>
              <a:rPr lang="en-US" sz="2000" i="1" dirty="0">
                <a:solidFill>
                  <a:schemeClr val="tx1"/>
                </a:solidFill>
              </a:rPr>
              <a:t>Buckets </a:t>
            </a:r>
            <a:r>
              <a:rPr lang="en-US" sz="2000" dirty="0">
                <a:solidFill>
                  <a:schemeClr val="tx1"/>
                </a:solidFill>
              </a:rPr>
              <a:t>(issue alignment)</a:t>
            </a:r>
          </a:p>
          <a:p>
            <a:pPr marL="0" lvl="0" indent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    Buckets and I2 vs. Buckets and CI2</a:t>
            </a:r>
          </a:p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4954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/>
                </a:solidFill>
              </a:rPr>
              <a:t>Proxy: Buckets (issue alignment)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5" name="Google Shape;81;p16">
            <a:extLst>
              <a:ext uri="{FF2B5EF4-FFF2-40B4-BE49-F238E27FC236}">
                <a16:creationId xmlns:a16="http://schemas.microsoft.com/office/drawing/2014/main" id="{525D0557-12E5-46E8-B6DB-198AE498DF4E}"/>
              </a:ext>
            </a:extLst>
          </p:cNvPr>
          <p:cNvSpPr txBox="1">
            <a:spLocks/>
          </p:cNvSpPr>
          <p:nvPr/>
        </p:nvSpPr>
        <p:spPr>
          <a:xfrm>
            <a:off x="1008855" y="825450"/>
            <a:ext cx="7126288" cy="8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 algn="ctr">
              <a:spcBef>
                <a:spcPts val="1200"/>
              </a:spcBef>
              <a:spcAft>
                <a:spcPts val="1200"/>
              </a:spcAft>
              <a:buFont typeface="Average"/>
              <a:buNone/>
            </a:pPr>
            <a:r>
              <a:rPr lang="en-US" sz="2000" dirty="0"/>
              <a:t>Issue Alignment: </a:t>
            </a:r>
            <a:r>
              <a:rPr lang="en-US" sz="2000" dirty="0">
                <a:solidFill>
                  <a:schemeClr val="tx1"/>
                </a:solidFill>
              </a:rPr>
              <a:t>the tendency for people who agree on one issue to also agree on other (unrelated) issues </a:t>
            </a:r>
          </a:p>
        </p:txBody>
      </p:sp>
      <p:sp>
        <p:nvSpPr>
          <p:cNvPr id="6" name="Google Shape;81;p16">
            <a:extLst>
              <a:ext uri="{FF2B5EF4-FFF2-40B4-BE49-F238E27FC236}">
                <a16:creationId xmlns:a16="http://schemas.microsoft.com/office/drawing/2014/main" id="{418FA423-C7E4-4D3E-8C17-D899BF1BBA2F}"/>
              </a:ext>
            </a:extLst>
          </p:cNvPr>
          <p:cNvSpPr txBox="1">
            <a:spLocks/>
          </p:cNvSpPr>
          <p:nvPr/>
        </p:nvSpPr>
        <p:spPr>
          <a:xfrm>
            <a:off x="216450" y="1930399"/>
            <a:ext cx="3996775" cy="281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sz="2700" dirty="0">
                <a:solidFill>
                  <a:schemeClr val="tx1"/>
                </a:solidFill>
              </a:rPr>
              <a:t>Anti-Guns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sz="2700" dirty="0">
                <a:solidFill>
                  <a:schemeClr val="tx1"/>
                </a:solidFill>
              </a:rPr>
              <a:t>Raise Minimum Wage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sz="2700" dirty="0">
                <a:solidFill>
                  <a:schemeClr val="tx1"/>
                </a:solidFill>
              </a:rPr>
              <a:t>Pro-Choice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sz="2700" dirty="0">
                <a:solidFill>
                  <a:schemeClr val="tx1"/>
                </a:solidFill>
              </a:rPr>
              <a:t>Higher Taxes and Social Services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sz="2700" dirty="0">
                <a:solidFill>
                  <a:schemeClr val="tx1"/>
                </a:solidFill>
              </a:rPr>
              <a:t>Pro-Immigration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sz="2700" dirty="0">
                <a:solidFill>
                  <a:schemeClr val="tx1"/>
                </a:solidFill>
              </a:rPr>
              <a:t>Pro-Vaccine-Mandate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sz="2700" dirty="0">
                <a:solidFill>
                  <a:schemeClr val="tx1"/>
                </a:solidFill>
              </a:rPr>
              <a:t>…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Google Shape;81;p16">
            <a:extLst>
              <a:ext uri="{FF2B5EF4-FFF2-40B4-BE49-F238E27FC236}">
                <a16:creationId xmlns:a16="http://schemas.microsoft.com/office/drawing/2014/main" id="{866B7BB2-E44F-426E-9F4D-341C59972A11}"/>
              </a:ext>
            </a:extLst>
          </p:cNvPr>
          <p:cNvSpPr txBox="1">
            <a:spLocks/>
          </p:cNvSpPr>
          <p:nvPr/>
        </p:nvSpPr>
        <p:spPr>
          <a:xfrm>
            <a:off x="4394750" y="1930399"/>
            <a:ext cx="3996775" cy="281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sz="2100" dirty="0">
                <a:solidFill>
                  <a:schemeClr val="tx1"/>
                </a:solidFill>
              </a:rPr>
              <a:t>Pro-Guns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sz="2100" dirty="0">
                <a:solidFill>
                  <a:schemeClr val="tx1"/>
                </a:solidFill>
              </a:rPr>
              <a:t>Lower Minimum Wage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sz="2100" dirty="0">
                <a:solidFill>
                  <a:schemeClr val="tx1"/>
                </a:solidFill>
              </a:rPr>
              <a:t>Pro-Life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sz="2100" dirty="0">
                <a:solidFill>
                  <a:schemeClr val="tx1"/>
                </a:solidFill>
              </a:rPr>
              <a:t>Lower Taxes and Social Services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sz="2100" dirty="0">
                <a:solidFill>
                  <a:schemeClr val="tx1"/>
                </a:solidFill>
              </a:rPr>
              <a:t>Anti-Immigration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sz="2100" dirty="0">
                <a:solidFill>
                  <a:schemeClr val="tx1"/>
                </a:solidFill>
              </a:rPr>
              <a:t>Anti-Vaccine-Mandate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sz="2100" dirty="0">
                <a:solidFill>
                  <a:schemeClr val="tx1"/>
                </a:solidFill>
              </a:rPr>
              <a:t>…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0D924F-ED19-49CF-97BE-AC97092386FC}"/>
              </a:ext>
            </a:extLst>
          </p:cNvPr>
          <p:cNvCxnSpPr>
            <a:cxnSpLocks/>
          </p:cNvCxnSpPr>
          <p:nvPr/>
        </p:nvCxnSpPr>
        <p:spPr>
          <a:xfrm>
            <a:off x="4336774" y="2060575"/>
            <a:ext cx="0" cy="258445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olid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01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/>
                </a:solidFill>
              </a:rPr>
              <a:t>Why does Issue Alignment occur?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5" name="Google Shape;81;p16">
            <a:extLst>
              <a:ext uri="{FF2B5EF4-FFF2-40B4-BE49-F238E27FC236}">
                <a16:creationId xmlns:a16="http://schemas.microsoft.com/office/drawing/2014/main" id="{525D0557-12E5-46E8-B6DB-198AE498DF4E}"/>
              </a:ext>
            </a:extLst>
          </p:cNvPr>
          <p:cNvSpPr txBox="1">
            <a:spLocks/>
          </p:cNvSpPr>
          <p:nvPr/>
        </p:nvSpPr>
        <p:spPr>
          <a:xfrm>
            <a:off x="1008855" y="825450"/>
            <a:ext cx="7126288" cy="8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 typeface="Average"/>
              <a:buNone/>
            </a:pPr>
            <a:r>
              <a:rPr lang="en-US" dirty="0">
                <a:solidFill>
                  <a:schemeClr val="tx1"/>
                </a:solidFill>
              </a:rPr>
              <a:t>One Possible Explanation: A small number of media outlets broadcast a certain set of opinions on the various issues.  </a:t>
            </a:r>
          </a:p>
        </p:txBody>
      </p:sp>
      <p:sp>
        <p:nvSpPr>
          <p:cNvPr id="6" name="Google Shape;81;p16">
            <a:extLst>
              <a:ext uri="{FF2B5EF4-FFF2-40B4-BE49-F238E27FC236}">
                <a16:creationId xmlns:a16="http://schemas.microsoft.com/office/drawing/2014/main" id="{418FA423-C7E4-4D3E-8C17-D899BF1BBA2F}"/>
              </a:ext>
            </a:extLst>
          </p:cNvPr>
          <p:cNvSpPr txBox="1">
            <a:spLocks/>
          </p:cNvSpPr>
          <p:nvPr/>
        </p:nvSpPr>
        <p:spPr>
          <a:xfrm>
            <a:off x="1725622" y="2049038"/>
            <a:ext cx="2450549" cy="248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dirty="0">
                <a:solidFill>
                  <a:schemeClr val="tx1"/>
                </a:solidFill>
              </a:rPr>
              <a:t>News source 1: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dirty="0">
                <a:solidFill>
                  <a:schemeClr val="tx1"/>
                </a:solidFill>
              </a:rPr>
              <a:t>“Opinion A”!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dirty="0">
                <a:solidFill>
                  <a:schemeClr val="tx1"/>
                </a:solidFill>
              </a:rPr>
              <a:t>“Opinion B”!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dirty="0">
                <a:solidFill>
                  <a:schemeClr val="tx1"/>
                </a:solidFill>
              </a:rPr>
              <a:t>“Opinion C”!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0D924F-ED19-49CF-97BE-AC97092386FC}"/>
              </a:ext>
            </a:extLst>
          </p:cNvPr>
          <p:cNvCxnSpPr>
            <a:cxnSpLocks/>
          </p:cNvCxnSpPr>
          <p:nvPr/>
        </p:nvCxnSpPr>
        <p:spPr>
          <a:xfrm>
            <a:off x="4336774" y="2060575"/>
            <a:ext cx="0" cy="258445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olid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81;p16">
            <a:extLst>
              <a:ext uri="{FF2B5EF4-FFF2-40B4-BE49-F238E27FC236}">
                <a16:creationId xmlns:a16="http://schemas.microsoft.com/office/drawing/2014/main" id="{F754E285-CC65-45A0-AE00-CDD88FD371A0}"/>
              </a:ext>
            </a:extLst>
          </p:cNvPr>
          <p:cNvSpPr txBox="1">
            <a:spLocks/>
          </p:cNvSpPr>
          <p:nvPr/>
        </p:nvSpPr>
        <p:spPr>
          <a:xfrm>
            <a:off x="4549224" y="2049038"/>
            <a:ext cx="2450549" cy="248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dirty="0">
                <a:solidFill>
                  <a:schemeClr val="tx1"/>
                </a:solidFill>
              </a:rPr>
              <a:t>News source 2: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dirty="0">
                <a:solidFill>
                  <a:schemeClr val="tx1"/>
                </a:solidFill>
              </a:rPr>
              <a:t>“Opinion D”!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dirty="0">
                <a:solidFill>
                  <a:schemeClr val="tx1"/>
                </a:solidFill>
              </a:rPr>
              <a:t>“Opinion E”!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dirty="0">
                <a:solidFill>
                  <a:schemeClr val="tx1"/>
                </a:solidFill>
              </a:rPr>
              <a:t>“Opinion F”!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028" name="Picture 4" descr="Free Listening Clip Art with No Background - ClipartKey">
            <a:extLst>
              <a:ext uri="{FF2B5EF4-FFF2-40B4-BE49-F238E27FC236}">
                <a16:creationId xmlns:a16="http://schemas.microsoft.com/office/drawing/2014/main" id="{2251265E-B7D5-4192-A7C1-9E77AEA60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05" b="96396" l="3084" r="96476">
                        <a14:foregroundMark x1="70044" y1="32432" x2="70044" y2="32432"/>
                        <a14:foregroundMark x1="79295" y1="37387" x2="79295" y2="37387"/>
                        <a14:foregroundMark x1="70925" y1="36036" x2="70925" y2="36036"/>
                        <a14:foregroundMark x1="44053" y1="8108" x2="44053" y2="8108"/>
                        <a14:foregroundMark x1="67841" y1="32883" x2="67841" y2="32883"/>
                        <a14:foregroundMark x1="67841" y1="32883" x2="67841" y2="328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773" y="2266581"/>
            <a:ext cx="1613339" cy="157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udent Listening PNG, Clipart, Active Listening, Art, Artwork, Blog, Child  Free PNG Download">
            <a:extLst>
              <a:ext uri="{FF2B5EF4-FFF2-40B4-BE49-F238E27FC236}">
                <a16:creationId xmlns:a16="http://schemas.microsoft.com/office/drawing/2014/main" id="{87F9EB06-4B3A-48BF-A7BC-401AF1AE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843" r="89764">
                        <a14:foregroundMark x1="31496" y1="50505" x2="31496" y2="50505"/>
                        <a14:foregroundMark x1="42520" y1="52020" x2="42520" y2="52020"/>
                        <a14:foregroundMark x1="49213" y1="12626" x2="49213" y2="12626"/>
                        <a14:foregroundMark x1="41732" y1="52525" x2="41732" y2="52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3" y="2266581"/>
            <a:ext cx="1970128" cy="153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217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/>
                </a:solidFill>
              </a:rPr>
              <a:t>Why does Issue Alignment occur?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5" name="Google Shape;81;p16">
            <a:extLst>
              <a:ext uri="{FF2B5EF4-FFF2-40B4-BE49-F238E27FC236}">
                <a16:creationId xmlns:a16="http://schemas.microsoft.com/office/drawing/2014/main" id="{525D0557-12E5-46E8-B6DB-198AE498DF4E}"/>
              </a:ext>
            </a:extLst>
          </p:cNvPr>
          <p:cNvSpPr txBox="1">
            <a:spLocks/>
          </p:cNvSpPr>
          <p:nvPr/>
        </p:nvSpPr>
        <p:spPr>
          <a:xfrm>
            <a:off x="1008854" y="825450"/>
            <a:ext cx="7792245" cy="8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 typeface="Average"/>
              <a:buNone/>
            </a:pPr>
            <a:r>
              <a:rPr lang="en-US" dirty="0">
                <a:solidFill>
                  <a:schemeClr val="tx1"/>
                </a:solidFill>
              </a:rPr>
              <a:t>Another Possible Explanation: perhaps there is some deep underlying principle to people’s value systems that connects seemingly unconnected issues.</a:t>
            </a:r>
          </a:p>
        </p:txBody>
      </p:sp>
      <p:sp>
        <p:nvSpPr>
          <p:cNvPr id="6" name="Google Shape;81;p16">
            <a:extLst>
              <a:ext uri="{FF2B5EF4-FFF2-40B4-BE49-F238E27FC236}">
                <a16:creationId xmlns:a16="http://schemas.microsoft.com/office/drawing/2014/main" id="{418FA423-C7E4-4D3E-8C17-D899BF1BBA2F}"/>
              </a:ext>
            </a:extLst>
          </p:cNvPr>
          <p:cNvSpPr txBox="1">
            <a:spLocks/>
          </p:cNvSpPr>
          <p:nvPr/>
        </p:nvSpPr>
        <p:spPr>
          <a:xfrm>
            <a:off x="1673776" y="2043215"/>
            <a:ext cx="2450549" cy="248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dirty="0">
                <a:solidFill>
                  <a:schemeClr val="tx1"/>
                </a:solidFill>
              </a:rPr>
              <a:t>Value system =&gt;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dirty="0">
                <a:solidFill>
                  <a:schemeClr val="tx1"/>
                </a:solidFill>
              </a:rPr>
              <a:t>“Opinion A”!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dirty="0">
                <a:solidFill>
                  <a:schemeClr val="tx1"/>
                </a:solidFill>
              </a:rPr>
              <a:t>“Opinion B”!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dirty="0">
                <a:solidFill>
                  <a:schemeClr val="tx1"/>
                </a:solidFill>
              </a:rPr>
              <a:t>“Opinion C”!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0D924F-ED19-49CF-97BE-AC97092386FC}"/>
              </a:ext>
            </a:extLst>
          </p:cNvPr>
          <p:cNvCxnSpPr>
            <a:cxnSpLocks/>
          </p:cNvCxnSpPr>
          <p:nvPr/>
        </p:nvCxnSpPr>
        <p:spPr>
          <a:xfrm>
            <a:off x="4336774" y="2060575"/>
            <a:ext cx="0" cy="258445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olid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81;p16">
            <a:extLst>
              <a:ext uri="{FF2B5EF4-FFF2-40B4-BE49-F238E27FC236}">
                <a16:creationId xmlns:a16="http://schemas.microsoft.com/office/drawing/2014/main" id="{F754E285-CC65-45A0-AE00-CDD88FD371A0}"/>
              </a:ext>
            </a:extLst>
          </p:cNvPr>
          <p:cNvSpPr txBox="1">
            <a:spLocks/>
          </p:cNvSpPr>
          <p:nvPr/>
        </p:nvSpPr>
        <p:spPr>
          <a:xfrm>
            <a:off x="4549224" y="2043215"/>
            <a:ext cx="2450549" cy="248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dirty="0">
                <a:solidFill>
                  <a:schemeClr val="tx1"/>
                </a:solidFill>
              </a:rPr>
              <a:t>Value System=&gt;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dirty="0">
                <a:solidFill>
                  <a:schemeClr val="tx1"/>
                </a:solidFill>
              </a:rPr>
              <a:t>“Opinion D”!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dirty="0">
                <a:solidFill>
                  <a:schemeClr val="tx1"/>
                </a:solidFill>
              </a:rPr>
              <a:t>“Opinion E”!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dirty="0">
                <a:solidFill>
                  <a:schemeClr val="tx1"/>
                </a:solidFill>
              </a:rPr>
              <a:t>“Opinion F”!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050" name="Picture 2" descr="12+ Person Thinking Clipart - Preview : Person Thinking C | HDClipartAll">
            <a:extLst>
              <a:ext uri="{FF2B5EF4-FFF2-40B4-BE49-F238E27FC236}">
                <a16:creationId xmlns:a16="http://schemas.microsoft.com/office/drawing/2014/main" id="{2FBEF32D-1F4A-459F-867B-BB8A26B18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118" l="0" r="92568">
                        <a14:foregroundMark x1="40541" y1="5882" x2="40541" y2="5882"/>
                        <a14:foregroundMark x1="37838" y1="13824" x2="37838" y2="13824"/>
                        <a14:foregroundMark x1="37838" y1="13824" x2="37838" y2="13824"/>
                        <a14:foregroundMark x1="37838" y1="13824" x2="37838" y2="13824"/>
                        <a14:foregroundMark x1="38514" y1="10000" x2="38514" y2="10000"/>
                        <a14:foregroundMark x1="38514" y1="10000" x2="38514" y2="10000"/>
                        <a14:foregroundMark x1="29730" y1="11471" x2="27703" y2="19118"/>
                        <a14:foregroundMark x1="31081" y1="9412" x2="41216" y2="12647"/>
                        <a14:foregroundMark x1="13514" y1="7941" x2="13514" y2="7941"/>
                        <a14:foregroundMark x1="25000" y1="8529" x2="25000" y2="8529"/>
                        <a14:foregroundMark x1="25000" y1="8824" x2="25000" y2="8824"/>
                        <a14:foregroundMark x1="25676" y1="8824" x2="25676" y2="8824"/>
                        <a14:foregroundMark x1="26351" y1="8824" x2="26351" y2="8824"/>
                        <a14:foregroundMark x1="26351" y1="8824" x2="26351" y2="8824"/>
                        <a14:foregroundMark x1="39865" y1="21176" x2="39865" y2="21176"/>
                        <a14:foregroundMark x1="44595" y1="25000" x2="44595" y2="25000"/>
                        <a14:foregroundMark x1="15541" y1="14412" x2="15541" y2="14412"/>
                        <a14:foregroundMark x1="15541" y1="14412" x2="15541" y2="14412"/>
                        <a14:foregroundMark x1="15541" y1="14412" x2="15541" y2="14412"/>
                        <a14:foregroundMark x1="22973" y1="13235" x2="22973" y2="13235"/>
                        <a14:foregroundMark x1="52703" y1="38235" x2="52703" y2="38235"/>
                        <a14:foregroundMark x1="62162" y1="36176" x2="62162" y2="36176"/>
                        <a14:foregroundMark x1="43243" y1="6176" x2="13514" y2="5588"/>
                        <a14:foregroundMark x1="19595" y1="5000" x2="2027" y2="1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17" y="1840783"/>
            <a:ext cx="1124997" cy="258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rl Thinking Clipart | Clipart Panda - Free Clipart Images">
            <a:extLst>
              <a:ext uri="{FF2B5EF4-FFF2-40B4-BE49-F238E27FC236}">
                <a16:creationId xmlns:a16="http://schemas.microsoft.com/office/drawing/2014/main" id="{81586684-186B-4CF7-B40C-24153FD7E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76" y="1880364"/>
            <a:ext cx="1055476" cy="254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03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/>
                </a:solidFill>
              </a:rPr>
              <a:t>Why does Issue Alignment occur?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5" name="Google Shape;81;p16">
            <a:extLst>
              <a:ext uri="{FF2B5EF4-FFF2-40B4-BE49-F238E27FC236}">
                <a16:creationId xmlns:a16="http://schemas.microsoft.com/office/drawing/2014/main" id="{525D0557-12E5-46E8-B6DB-198AE498DF4E}"/>
              </a:ext>
            </a:extLst>
          </p:cNvPr>
          <p:cNvSpPr txBox="1">
            <a:spLocks/>
          </p:cNvSpPr>
          <p:nvPr/>
        </p:nvSpPr>
        <p:spPr>
          <a:xfrm>
            <a:off x="311699" y="1444574"/>
            <a:ext cx="8448125" cy="208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 typeface="Average"/>
              <a:buNone/>
            </a:pPr>
            <a:r>
              <a:rPr lang="en-US" dirty="0">
                <a:solidFill>
                  <a:schemeClr val="tx1"/>
                </a:solidFill>
              </a:rPr>
              <a:t>My model demonstrates that neither media influence nor ideological coherence is necessary for Issue Alignment to develop in a society. </a:t>
            </a:r>
            <a:r>
              <a:rPr lang="en-US" b="1" dirty="0">
                <a:solidFill>
                  <a:schemeClr val="tx1"/>
                </a:solidFill>
              </a:rPr>
              <a:t>Cross-Issue Influence (CI2) </a:t>
            </a:r>
            <a:r>
              <a:rPr lang="en-US" dirty="0">
                <a:solidFill>
                  <a:schemeClr val="tx1"/>
                </a:solidFill>
              </a:rPr>
              <a:t>is sufficient. 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verage"/>
              <a:buNone/>
            </a:pPr>
            <a:r>
              <a:rPr lang="en-US" dirty="0">
                <a:solidFill>
                  <a:schemeClr val="tx1"/>
                </a:solidFill>
              </a:rPr>
              <a:t>This may have wide-reaching implications on how we interpret the causes of the polarization phenomenon, and what societal changes might be necessary to reduce it.</a:t>
            </a:r>
          </a:p>
        </p:txBody>
      </p:sp>
    </p:spTree>
    <p:extLst>
      <p:ext uri="{BB962C8B-B14F-4D97-AF65-F5344CB8AC3E}">
        <p14:creationId xmlns:p14="http://schemas.microsoft.com/office/powerpoint/2010/main" val="4264753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/>
                </a:solidFill>
              </a:rPr>
              <a:t>Quantifying Issue Alignment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5" name="Google Shape;81;p16">
            <a:extLst>
              <a:ext uri="{FF2B5EF4-FFF2-40B4-BE49-F238E27FC236}">
                <a16:creationId xmlns:a16="http://schemas.microsoft.com/office/drawing/2014/main" id="{525D0557-12E5-46E8-B6DB-198AE498DF4E}"/>
              </a:ext>
            </a:extLst>
          </p:cNvPr>
          <p:cNvSpPr txBox="1">
            <a:spLocks/>
          </p:cNvSpPr>
          <p:nvPr/>
        </p:nvSpPr>
        <p:spPr>
          <a:xfrm>
            <a:off x="347937" y="939800"/>
            <a:ext cx="8448125" cy="91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 typeface="Average"/>
              <a:buNone/>
            </a:pPr>
            <a:r>
              <a:rPr lang="en-US" dirty="0">
                <a:solidFill>
                  <a:schemeClr val="tx1"/>
                </a:solidFill>
              </a:rPr>
              <a:t>To measure the degree of issue alignment in a virtual society, I measure the number of distinct opinion </a:t>
            </a:r>
            <a:r>
              <a:rPr lang="en-US" b="1" dirty="0">
                <a:solidFill>
                  <a:schemeClr val="tx1"/>
                </a:solidFill>
              </a:rPr>
              <a:t>buckets</a:t>
            </a:r>
            <a:r>
              <a:rPr lang="en-US" dirty="0">
                <a:solidFill>
                  <a:schemeClr val="tx1"/>
                </a:solidFill>
              </a:rPr>
              <a:t> that exist. </a:t>
            </a:r>
          </a:p>
        </p:txBody>
      </p:sp>
      <p:sp>
        <p:nvSpPr>
          <p:cNvPr id="4" name="Google Shape;81;p16">
            <a:extLst>
              <a:ext uri="{FF2B5EF4-FFF2-40B4-BE49-F238E27FC236}">
                <a16:creationId xmlns:a16="http://schemas.microsoft.com/office/drawing/2014/main" id="{D77EACFF-CA51-42CF-8B06-8ECC0E675C7C}"/>
              </a:ext>
            </a:extLst>
          </p:cNvPr>
          <p:cNvSpPr txBox="1">
            <a:spLocks/>
          </p:cNvSpPr>
          <p:nvPr/>
        </p:nvSpPr>
        <p:spPr>
          <a:xfrm>
            <a:off x="347938" y="2043215"/>
            <a:ext cx="8448124" cy="248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A “bucket” is a specific set of numerical opinions on the various issues. 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For example, “Issue 1: 0.4,   Issue 2: 1.0,   Issue 3: 1.0”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At any point in time, each agent is only in one bucket.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i="1" dirty="0">
                <a:solidFill>
                  <a:schemeClr val="tx1"/>
                </a:solidFill>
              </a:rPr>
              <a:t>All agents in the same bucket agree on all the issues</a:t>
            </a:r>
            <a:r>
              <a:rPr lang="en-US" dirty="0">
                <a:solidFill>
                  <a:schemeClr val="tx1"/>
                </a:solidFill>
              </a:rPr>
              <a:t>, within a threshold of ε (.05).</a:t>
            </a:r>
          </a:p>
        </p:txBody>
      </p:sp>
    </p:spTree>
    <p:extLst>
      <p:ext uri="{BB962C8B-B14F-4D97-AF65-F5344CB8AC3E}">
        <p14:creationId xmlns:p14="http://schemas.microsoft.com/office/powerpoint/2010/main" val="2967820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/>
                </a:solidFill>
              </a:rPr>
              <a:t>Political Polarization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“America is becoming Increasingly Polarized”</a:t>
            </a:r>
            <a:endParaRPr sz="24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sz="2400"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752" y="1832852"/>
            <a:ext cx="5712475" cy="26542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8" name="Google Shape;68;p14"/>
          <p:cNvSpPr txBox="1"/>
          <p:nvPr/>
        </p:nvSpPr>
        <p:spPr>
          <a:xfrm>
            <a:off x="6102815" y="4163948"/>
            <a:ext cx="1325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REUTERS/Leah Millis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715748" y="1832850"/>
            <a:ext cx="172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Jan 6, 2021</a:t>
            </a:r>
            <a:endParaRPr sz="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/>
                </a:solidFill>
              </a:rPr>
              <a:t>Buckets Example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12" name="Google Shape;81;p16">
            <a:extLst>
              <a:ext uri="{FF2B5EF4-FFF2-40B4-BE49-F238E27FC236}">
                <a16:creationId xmlns:a16="http://schemas.microsoft.com/office/drawing/2014/main" id="{A2C840AA-90D8-4904-8311-15B4D5DCE895}"/>
              </a:ext>
            </a:extLst>
          </p:cNvPr>
          <p:cNvSpPr txBox="1">
            <a:spLocks/>
          </p:cNvSpPr>
          <p:nvPr/>
        </p:nvSpPr>
        <p:spPr>
          <a:xfrm>
            <a:off x="1406526" y="655775"/>
            <a:ext cx="2450549" cy="197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sz="2000" dirty="0">
                <a:solidFill>
                  <a:schemeClr val="tx1"/>
                </a:solidFill>
              </a:rPr>
              <a:t>Agent A: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r>
              <a:rPr lang="en-US" sz="1600" dirty="0">
                <a:solidFill>
                  <a:schemeClr val="tx1"/>
                </a:solidFill>
              </a:rPr>
              <a:t>Opinion on Issue 1: </a:t>
            </a:r>
            <a:r>
              <a:rPr lang="en-US" sz="1600" b="1" dirty="0">
                <a:solidFill>
                  <a:schemeClr val="tx1"/>
                </a:solidFill>
              </a:rPr>
              <a:t>0.4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r>
              <a:rPr lang="en-US" sz="1600" dirty="0">
                <a:solidFill>
                  <a:schemeClr val="tx1"/>
                </a:solidFill>
              </a:rPr>
              <a:t>Opinion on Issue 2: </a:t>
            </a:r>
            <a:r>
              <a:rPr lang="en-US" sz="1600" b="1" dirty="0">
                <a:solidFill>
                  <a:schemeClr val="tx1"/>
                </a:solidFill>
              </a:rPr>
              <a:t>1.0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r>
              <a:rPr lang="en-US" sz="1600" dirty="0">
                <a:solidFill>
                  <a:schemeClr val="tx1"/>
                </a:solidFill>
              </a:rPr>
              <a:t>Opinion on Issue 3: </a:t>
            </a:r>
            <a:r>
              <a:rPr lang="en-US" sz="1600" b="1" dirty="0">
                <a:solidFill>
                  <a:schemeClr val="tx1"/>
                </a:solidFill>
              </a:rPr>
              <a:t>1.0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Google Shape;81;p16">
            <a:extLst>
              <a:ext uri="{FF2B5EF4-FFF2-40B4-BE49-F238E27FC236}">
                <a16:creationId xmlns:a16="http://schemas.microsoft.com/office/drawing/2014/main" id="{39642EE8-14E0-4456-B05F-50222EE7CCBC}"/>
              </a:ext>
            </a:extLst>
          </p:cNvPr>
          <p:cNvSpPr txBox="1">
            <a:spLocks/>
          </p:cNvSpPr>
          <p:nvPr/>
        </p:nvSpPr>
        <p:spPr>
          <a:xfrm>
            <a:off x="5286925" y="654325"/>
            <a:ext cx="2450549" cy="197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sz="2000" dirty="0">
                <a:solidFill>
                  <a:schemeClr val="tx1"/>
                </a:solidFill>
              </a:rPr>
              <a:t>Agent B: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r>
              <a:rPr lang="en-US" sz="1600" dirty="0">
                <a:solidFill>
                  <a:schemeClr val="tx1"/>
                </a:solidFill>
              </a:rPr>
              <a:t>Opinion on Issue 1: </a:t>
            </a:r>
            <a:r>
              <a:rPr lang="en-US" sz="1600" b="1" dirty="0">
                <a:solidFill>
                  <a:schemeClr val="tx1"/>
                </a:solidFill>
              </a:rPr>
              <a:t>0.2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r>
              <a:rPr lang="en-US" sz="1600" dirty="0">
                <a:solidFill>
                  <a:schemeClr val="tx1"/>
                </a:solidFill>
              </a:rPr>
              <a:t>Opinion on Issue 2: </a:t>
            </a:r>
            <a:r>
              <a:rPr lang="en-US" sz="1600" b="1" dirty="0">
                <a:solidFill>
                  <a:schemeClr val="tx1"/>
                </a:solidFill>
              </a:rPr>
              <a:t>0.5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r>
              <a:rPr lang="en-US" sz="1600" dirty="0">
                <a:solidFill>
                  <a:schemeClr val="tx1"/>
                </a:solidFill>
              </a:rPr>
              <a:t>Opinion on Issue 3: </a:t>
            </a:r>
            <a:r>
              <a:rPr lang="en-US" sz="1600" b="1" dirty="0">
                <a:solidFill>
                  <a:schemeClr val="tx1"/>
                </a:solidFill>
              </a:rPr>
              <a:t>0.9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Google Shape;81;p16">
            <a:extLst>
              <a:ext uri="{FF2B5EF4-FFF2-40B4-BE49-F238E27FC236}">
                <a16:creationId xmlns:a16="http://schemas.microsoft.com/office/drawing/2014/main" id="{EB4C88A4-4152-4A74-9788-0ED76020CC38}"/>
              </a:ext>
            </a:extLst>
          </p:cNvPr>
          <p:cNvSpPr txBox="1">
            <a:spLocks/>
          </p:cNvSpPr>
          <p:nvPr/>
        </p:nvSpPr>
        <p:spPr>
          <a:xfrm>
            <a:off x="1406526" y="2381250"/>
            <a:ext cx="2450549" cy="197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sz="2000" dirty="0">
                <a:solidFill>
                  <a:schemeClr val="tx1"/>
                </a:solidFill>
              </a:rPr>
              <a:t>Agent C: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r>
              <a:rPr lang="en-US" sz="1600" dirty="0">
                <a:solidFill>
                  <a:schemeClr val="tx1"/>
                </a:solidFill>
              </a:rPr>
              <a:t>Opinion on Issue 1: </a:t>
            </a:r>
            <a:r>
              <a:rPr lang="en-US" sz="1600" b="1" dirty="0">
                <a:solidFill>
                  <a:schemeClr val="tx1"/>
                </a:solidFill>
              </a:rPr>
              <a:t>0.3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r>
              <a:rPr lang="en-US" sz="1600" dirty="0">
                <a:solidFill>
                  <a:schemeClr val="tx1"/>
                </a:solidFill>
              </a:rPr>
              <a:t>Opinion on Issue 2: </a:t>
            </a:r>
            <a:r>
              <a:rPr lang="en-US" sz="1600" b="1" dirty="0">
                <a:solidFill>
                  <a:schemeClr val="tx1"/>
                </a:solidFill>
              </a:rPr>
              <a:t>0.6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r>
              <a:rPr lang="en-US" sz="1600" dirty="0">
                <a:solidFill>
                  <a:schemeClr val="tx1"/>
                </a:solidFill>
              </a:rPr>
              <a:t>Opinion on Issue 3: </a:t>
            </a:r>
            <a:r>
              <a:rPr lang="en-US" sz="1600" b="1" dirty="0">
                <a:solidFill>
                  <a:schemeClr val="tx1"/>
                </a:solidFill>
              </a:rPr>
              <a:t>0.1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5" name="Google Shape;81;p16">
            <a:extLst>
              <a:ext uri="{FF2B5EF4-FFF2-40B4-BE49-F238E27FC236}">
                <a16:creationId xmlns:a16="http://schemas.microsoft.com/office/drawing/2014/main" id="{2D59298B-DB86-49BE-ABD5-891669F55AFB}"/>
              </a:ext>
            </a:extLst>
          </p:cNvPr>
          <p:cNvSpPr txBox="1">
            <a:spLocks/>
          </p:cNvSpPr>
          <p:nvPr/>
        </p:nvSpPr>
        <p:spPr>
          <a:xfrm>
            <a:off x="5286924" y="2381250"/>
            <a:ext cx="2450549" cy="197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sz="2000" dirty="0">
                <a:solidFill>
                  <a:schemeClr val="tx1"/>
                </a:solidFill>
              </a:rPr>
              <a:t>Agent D: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r>
              <a:rPr lang="en-US" sz="1600" dirty="0">
                <a:solidFill>
                  <a:schemeClr val="tx1"/>
                </a:solidFill>
              </a:rPr>
              <a:t>Opinion on Issue 1: </a:t>
            </a:r>
            <a:r>
              <a:rPr lang="en-US" sz="1600" b="1" dirty="0">
                <a:solidFill>
                  <a:schemeClr val="tx1"/>
                </a:solidFill>
              </a:rPr>
              <a:t>0.4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r>
              <a:rPr lang="en-US" sz="1600" dirty="0">
                <a:solidFill>
                  <a:schemeClr val="tx1"/>
                </a:solidFill>
              </a:rPr>
              <a:t>Opinion on Issue 2: </a:t>
            </a:r>
            <a:r>
              <a:rPr lang="en-US" sz="1600" b="1" dirty="0">
                <a:solidFill>
                  <a:schemeClr val="tx1"/>
                </a:solidFill>
              </a:rPr>
              <a:t>1.0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r>
              <a:rPr lang="en-US" sz="1600" dirty="0">
                <a:solidFill>
                  <a:schemeClr val="tx1"/>
                </a:solidFill>
              </a:rPr>
              <a:t>Opinion on Issue 3: </a:t>
            </a:r>
            <a:r>
              <a:rPr lang="en-US" sz="1600" b="1" dirty="0">
                <a:solidFill>
                  <a:schemeClr val="tx1"/>
                </a:solidFill>
              </a:rPr>
              <a:t>1.0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168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/>
                </a:solidFill>
              </a:rPr>
              <a:t>Buckets Example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6" name="Google Shape;81;p16">
            <a:extLst>
              <a:ext uri="{FF2B5EF4-FFF2-40B4-BE49-F238E27FC236}">
                <a16:creationId xmlns:a16="http://schemas.microsoft.com/office/drawing/2014/main" id="{A4260BB5-8234-4E00-9AE9-800BAB809AA7}"/>
              </a:ext>
            </a:extLst>
          </p:cNvPr>
          <p:cNvSpPr txBox="1">
            <a:spLocks/>
          </p:cNvSpPr>
          <p:nvPr/>
        </p:nvSpPr>
        <p:spPr>
          <a:xfrm>
            <a:off x="1406526" y="655775"/>
            <a:ext cx="2450549" cy="197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sz="2000" dirty="0">
                <a:solidFill>
                  <a:srgbClr val="00B050"/>
                </a:solidFill>
              </a:rPr>
              <a:t>Agent A: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r>
              <a:rPr lang="en-US" sz="1600" dirty="0">
                <a:solidFill>
                  <a:srgbClr val="00B050"/>
                </a:solidFill>
              </a:rPr>
              <a:t>Opinion on Issue 1: </a:t>
            </a:r>
            <a:r>
              <a:rPr lang="en-US" sz="1600" b="1" dirty="0">
                <a:solidFill>
                  <a:srgbClr val="00B050"/>
                </a:solidFill>
              </a:rPr>
              <a:t>0.4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r>
              <a:rPr lang="en-US" sz="1600" dirty="0">
                <a:solidFill>
                  <a:srgbClr val="00B050"/>
                </a:solidFill>
              </a:rPr>
              <a:t>Opinion on Issue 2: </a:t>
            </a:r>
            <a:r>
              <a:rPr lang="en-US" sz="1600" b="1" dirty="0">
                <a:solidFill>
                  <a:srgbClr val="00B050"/>
                </a:solidFill>
              </a:rPr>
              <a:t>1.0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r>
              <a:rPr lang="en-US" sz="1600" dirty="0">
                <a:solidFill>
                  <a:srgbClr val="00B050"/>
                </a:solidFill>
              </a:rPr>
              <a:t>Opinion on Issue 3: </a:t>
            </a:r>
            <a:r>
              <a:rPr lang="en-US" sz="1600" b="1" dirty="0">
                <a:solidFill>
                  <a:srgbClr val="00B050"/>
                </a:solidFill>
              </a:rPr>
              <a:t>1.0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Google Shape;81;p16">
            <a:extLst>
              <a:ext uri="{FF2B5EF4-FFF2-40B4-BE49-F238E27FC236}">
                <a16:creationId xmlns:a16="http://schemas.microsoft.com/office/drawing/2014/main" id="{E6A16E51-CEF5-4E20-B40F-B7E1B626CB48}"/>
              </a:ext>
            </a:extLst>
          </p:cNvPr>
          <p:cNvSpPr txBox="1">
            <a:spLocks/>
          </p:cNvSpPr>
          <p:nvPr/>
        </p:nvSpPr>
        <p:spPr>
          <a:xfrm>
            <a:off x="5286925" y="654325"/>
            <a:ext cx="2450549" cy="197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sz="2000" dirty="0">
                <a:solidFill>
                  <a:srgbClr val="00B0F0"/>
                </a:solidFill>
              </a:rPr>
              <a:t>Agent B: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r>
              <a:rPr lang="en-US" sz="1600" dirty="0">
                <a:solidFill>
                  <a:srgbClr val="00B0F0"/>
                </a:solidFill>
              </a:rPr>
              <a:t>Opinion on Issue 1: </a:t>
            </a:r>
            <a:r>
              <a:rPr lang="en-US" sz="1600" b="1" dirty="0">
                <a:solidFill>
                  <a:srgbClr val="00B0F0"/>
                </a:solidFill>
              </a:rPr>
              <a:t>0.2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r>
              <a:rPr lang="en-US" sz="1600" dirty="0">
                <a:solidFill>
                  <a:srgbClr val="00B0F0"/>
                </a:solidFill>
              </a:rPr>
              <a:t>Opinion on Issue 2: </a:t>
            </a:r>
            <a:r>
              <a:rPr lang="en-US" sz="1600" b="1" dirty="0">
                <a:solidFill>
                  <a:srgbClr val="00B0F0"/>
                </a:solidFill>
              </a:rPr>
              <a:t>0.5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r>
              <a:rPr lang="en-US" sz="1600" dirty="0">
                <a:solidFill>
                  <a:srgbClr val="00B0F0"/>
                </a:solidFill>
              </a:rPr>
              <a:t>Opinion on Issue 3: </a:t>
            </a:r>
            <a:r>
              <a:rPr lang="en-US" sz="1600" b="1" dirty="0">
                <a:solidFill>
                  <a:srgbClr val="00B0F0"/>
                </a:solidFill>
              </a:rPr>
              <a:t>0.9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Google Shape;81;p16">
            <a:extLst>
              <a:ext uri="{FF2B5EF4-FFF2-40B4-BE49-F238E27FC236}">
                <a16:creationId xmlns:a16="http://schemas.microsoft.com/office/drawing/2014/main" id="{F69965F5-EA50-473D-89FB-2CFA3ECDBE3E}"/>
              </a:ext>
            </a:extLst>
          </p:cNvPr>
          <p:cNvSpPr txBox="1">
            <a:spLocks/>
          </p:cNvSpPr>
          <p:nvPr/>
        </p:nvSpPr>
        <p:spPr>
          <a:xfrm>
            <a:off x="1406526" y="2381250"/>
            <a:ext cx="2450549" cy="197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sz="2000" dirty="0">
                <a:solidFill>
                  <a:srgbClr val="CC0000"/>
                </a:solidFill>
              </a:rPr>
              <a:t>Agent C: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r>
              <a:rPr lang="en-US" sz="1600" dirty="0">
                <a:solidFill>
                  <a:srgbClr val="CC0000"/>
                </a:solidFill>
              </a:rPr>
              <a:t>Opinion on Issue 1: </a:t>
            </a:r>
            <a:r>
              <a:rPr lang="en-US" sz="1600" b="1" dirty="0">
                <a:solidFill>
                  <a:srgbClr val="CC0000"/>
                </a:solidFill>
              </a:rPr>
              <a:t>0.3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r>
              <a:rPr lang="en-US" sz="1600" dirty="0">
                <a:solidFill>
                  <a:srgbClr val="CC0000"/>
                </a:solidFill>
              </a:rPr>
              <a:t>Opinion on Issue 2: </a:t>
            </a:r>
            <a:r>
              <a:rPr lang="en-US" sz="1600" b="1" dirty="0">
                <a:solidFill>
                  <a:srgbClr val="CC0000"/>
                </a:solidFill>
              </a:rPr>
              <a:t>0.6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r>
              <a:rPr lang="en-US" sz="1600" dirty="0">
                <a:solidFill>
                  <a:srgbClr val="CC0000"/>
                </a:solidFill>
              </a:rPr>
              <a:t>Opinion on Issue 3: </a:t>
            </a:r>
            <a:r>
              <a:rPr lang="en-US" sz="1600" b="1" dirty="0">
                <a:solidFill>
                  <a:srgbClr val="CC0000"/>
                </a:solidFill>
              </a:rPr>
              <a:t>0.1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Google Shape;81;p16">
            <a:extLst>
              <a:ext uri="{FF2B5EF4-FFF2-40B4-BE49-F238E27FC236}">
                <a16:creationId xmlns:a16="http://schemas.microsoft.com/office/drawing/2014/main" id="{40FCA223-60CC-40E1-BD50-EC003F10E413}"/>
              </a:ext>
            </a:extLst>
          </p:cNvPr>
          <p:cNvSpPr txBox="1">
            <a:spLocks/>
          </p:cNvSpPr>
          <p:nvPr/>
        </p:nvSpPr>
        <p:spPr>
          <a:xfrm>
            <a:off x="5286924" y="2381250"/>
            <a:ext cx="2450549" cy="197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 algn="ctr">
              <a:spcBef>
                <a:spcPts val="1200"/>
              </a:spcBef>
              <a:buFont typeface="Average"/>
              <a:buNone/>
            </a:pPr>
            <a:r>
              <a:rPr lang="en-US" sz="2000" dirty="0">
                <a:solidFill>
                  <a:srgbClr val="00B050"/>
                </a:solidFill>
              </a:rPr>
              <a:t>Agent D: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r>
              <a:rPr lang="en-US" sz="1600" dirty="0">
                <a:solidFill>
                  <a:srgbClr val="00B050"/>
                </a:solidFill>
              </a:rPr>
              <a:t>Opinion on Issue 1: </a:t>
            </a:r>
            <a:r>
              <a:rPr lang="en-US" sz="1600" b="1" dirty="0">
                <a:solidFill>
                  <a:srgbClr val="00B050"/>
                </a:solidFill>
              </a:rPr>
              <a:t>0.4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r>
              <a:rPr lang="en-US" sz="1600" dirty="0">
                <a:solidFill>
                  <a:srgbClr val="00B050"/>
                </a:solidFill>
              </a:rPr>
              <a:t>Opinion on Issue 2: </a:t>
            </a:r>
            <a:r>
              <a:rPr lang="en-US" sz="1600" b="1" dirty="0">
                <a:solidFill>
                  <a:srgbClr val="00B050"/>
                </a:solidFill>
              </a:rPr>
              <a:t>1.0</a:t>
            </a:r>
          </a:p>
          <a:p>
            <a:pPr marL="0" indent="0">
              <a:spcBef>
                <a:spcPts val="1200"/>
              </a:spcBef>
              <a:buFont typeface="Average"/>
              <a:buNone/>
            </a:pPr>
            <a:r>
              <a:rPr lang="en-US" sz="1600" dirty="0">
                <a:solidFill>
                  <a:srgbClr val="00B050"/>
                </a:solidFill>
              </a:rPr>
              <a:t>Opinion on Issue 3: </a:t>
            </a:r>
            <a:r>
              <a:rPr lang="en-US" sz="1600" b="1" dirty="0">
                <a:solidFill>
                  <a:srgbClr val="00B050"/>
                </a:solidFill>
              </a:rPr>
              <a:t>1.0</a:t>
            </a:r>
          </a:p>
          <a:p>
            <a:pPr marL="0" indent="0" algn="ctr">
              <a:spcBef>
                <a:spcPts val="1200"/>
              </a:spcBef>
              <a:buFont typeface="Average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Google Shape;81;p16">
            <a:extLst>
              <a:ext uri="{FF2B5EF4-FFF2-40B4-BE49-F238E27FC236}">
                <a16:creationId xmlns:a16="http://schemas.microsoft.com/office/drawing/2014/main" id="{80658233-AA3A-41AF-AF78-CAB3583D825E}"/>
              </a:ext>
            </a:extLst>
          </p:cNvPr>
          <p:cNvSpPr txBox="1">
            <a:spLocks/>
          </p:cNvSpPr>
          <p:nvPr/>
        </p:nvSpPr>
        <p:spPr>
          <a:xfrm>
            <a:off x="543474" y="4085700"/>
            <a:ext cx="8448125" cy="93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 typeface="Average"/>
              <a:buNone/>
            </a:pPr>
            <a:r>
              <a:rPr lang="en-US" dirty="0">
                <a:solidFill>
                  <a:schemeClr val="tx1"/>
                </a:solidFill>
              </a:rPr>
              <a:t>In this model, there are </a:t>
            </a:r>
            <a:r>
              <a:rPr lang="en-US" b="1" dirty="0">
                <a:solidFill>
                  <a:schemeClr val="tx1"/>
                </a:solidFill>
              </a:rPr>
              <a:t>three</a:t>
            </a:r>
            <a:r>
              <a:rPr lang="en-US" dirty="0">
                <a:solidFill>
                  <a:schemeClr val="tx1"/>
                </a:solidFill>
              </a:rPr>
              <a:t> buckets: one with agents A &amp; D, one with agent B only, and one with Agent C only. </a:t>
            </a:r>
          </a:p>
        </p:txBody>
      </p:sp>
    </p:spTree>
    <p:extLst>
      <p:ext uri="{BB962C8B-B14F-4D97-AF65-F5344CB8AC3E}">
        <p14:creationId xmlns:p14="http://schemas.microsoft.com/office/powerpoint/2010/main" val="2357223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2"/>
                </a:solidFill>
              </a:rPr>
              <a:t>Interpretation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7" name="Google Shape;81;p16">
            <a:extLst>
              <a:ext uri="{FF2B5EF4-FFF2-40B4-BE49-F238E27FC236}">
                <a16:creationId xmlns:a16="http://schemas.microsoft.com/office/drawing/2014/main" id="{1FCC3BB8-2EB8-488A-BEF6-FFAA05ED194F}"/>
              </a:ext>
            </a:extLst>
          </p:cNvPr>
          <p:cNvSpPr txBox="1">
            <a:spLocks/>
          </p:cNvSpPr>
          <p:nvPr/>
        </p:nvSpPr>
        <p:spPr>
          <a:xfrm>
            <a:off x="347937" y="920225"/>
            <a:ext cx="8448125" cy="93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 typeface="Average"/>
              <a:buNone/>
            </a:pPr>
            <a:r>
              <a:rPr lang="en-US" dirty="0">
                <a:solidFill>
                  <a:schemeClr val="tx1"/>
                </a:solidFill>
              </a:rPr>
              <a:t>I interpret fewer buckets to mean fewer diverse viewpoints and higher polarization.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78D4A-5FD1-4BEB-B1BF-7973892B62CF}"/>
              </a:ext>
            </a:extLst>
          </p:cNvPr>
          <p:cNvSpPr txBox="1"/>
          <p:nvPr/>
        </p:nvSpPr>
        <p:spPr>
          <a:xfrm>
            <a:off x="347937" y="1911350"/>
            <a:ext cx="84481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verage" panose="020B0604020202020204" charset="0"/>
              </a:rPr>
              <a:t>Other Terminology:</a:t>
            </a:r>
          </a:p>
          <a:p>
            <a:endParaRPr lang="en-US" sz="1600" dirty="0">
              <a:solidFill>
                <a:schemeClr val="tx1"/>
              </a:solidFill>
              <a:latin typeface="Average" panose="020B060402020202020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Average" panose="020B0604020202020204" charset="0"/>
              </a:rPr>
              <a:t>If a pair of agents agrees on </a:t>
            </a:r>
            <a:r>
              <a:rPr lang="en-US" sz="1600" i="1" dirty="0">
                <a:solidFill>
                  <a:schemeClr val="tx1"/>
                </a:solidFill>
                <a:latin typeface="Average" panose="020B0604020202020204" charset="0"/>
              </a:rPr>
              <a:t>every </a:t>
            </a:r>
            <a:r>
              <a:rPr lang="en-US" sz="1600" dirty="0">
                <a:solidFill>
                  <a:schemeClr val="tx1"/>
                </a:solidFill>
                <a:latin typeface="Average" panose="020B0604020202020204" charset="0"/>
              </a:rPr>
              <a:t>issue (</a:t>
            </a:r>
            <a:r>
              <a:rPr lang="en-US" sz="1600" i="1" dirty="0">
                <a:solidFill>
                  <a:schemeClr val="tx1"/>
                </a:solidFill>
                <a:latin typeface="Average" panose="020B0604020202020204" charset="0"/>
              </a:rPr>
              <a:t>i.e., </a:t>
            </a:r>
            <a:r>
              <a:rPr lang="en-US" sz="1600" dirty="0">
                <a:solidFill>
                  <a:schemeClr val="tx1"/>
                </a:solidFill>
                <a:latin typeface="Average" panose="020B0604020202020204" charset="0"/>
              </a:rPr>
              <a:t>they’re in the same bucket), I call them </a:t>
            </a:r>
            <a:r>
              <a:rPr lang="en-US" sz="1600" b="1" dirty="0">
                <a:solidFill>
                  <a:schemeClr val="tx1"/>
                </a:solidFill>
                <a:latin typeface="Average" panose="020B0604020202020204" charset="0"/>
              </a:rPr>
              <a:t>clones </a:t>
            </a:r>
            <a:r>
              <a:rPr lang="en-US" sz="1600" dirty="0">
                <a:solidFill>
                  <a:schemeClr val="tx1"/>
                </a:solidFill>
                <a:latin typeface="Average" panose="020B0604020202020204" charset="0"/>
              </a:rPr>
              <a:t>(or a “clone pair”).</a:t>
            </a:r>
            <a:endParaRPr lang="en-US" sz="1600" b="1" dirty="0">
              <a:solidFill>
                <a:schemeClr val="tx1"/>
              </a:solidFill>
              <a:latin typeface="Average" panose="020B060402020202020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Average" panose="020B0604020202020204" charset="0"/>
              </a:rPr>
              <a:t>If a pair of agents </a:t>
            </a:r>
            <a:r>
              <a:rPr lang="en-US" sz="1600" u="sng" dirty="0">
                <a:solidFill>
                  <a:schemeClr val="tx1"/>
                </a:solidFill>
                <a:latin typeface="Average" panose="020B0604020202020204" charset="0"/>
              </a:rPr>
              <a:t>dis</a:t>
            </a:r>
            <a:r>
              <a:rPr lang="en-US" sz="1600" dirty="0">
                <a:solidFill>
                  <a:schemeClr val="tx1"/>
                </a:solidFill>
                <a:latin typeface="Average" panose="020B0604020202020204" charset="0"/>
              </a:rPr>
              <a:t>agrees on every issue, I call them </a:t>
            </a:r>
            <a:r>
              <a:rPr lang="en-US" sz="1600" b="1" dirty="0">
                <a:solidFill>
                  <a:schemeClr val="tx1"/>
                </a:solidFill>
                <a:latin typeface="Average" panose="020B0604020202020204" charset="0"/>
              </a:rPr>
              <a:t>anti-clones</a:t>
            </a:r>
            <a:r>
              <a:rPr lang="en-US" sz="1600" dirty="0">
                <a:solidFill>
                  <a:schemeClr val="tx1"/>
                </a:solidFill>
                <a:latin typeface="Average" panose="020B0604020202020204" charset="0"/>
              </a:rPr>
              <a:t> (or an “anti-clone pair”).</a:t>
            </a:r>
          </a:p>
          <a:p>
            <a:endParaRPr lang="en-US" sz="1600" dirty="0">
              <a:solidFill>
                <a:schemeClr val="tx1"/>
              </a:solidFill>
              <a:latin typeface="Average" panose="020B060402020202020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Average" panose="020B0604020202020204" charset="0"/>
              </a:rPr>
              <a:t>Same-Issue Influence = I2</a:t>
            </a:r>
          </a:p>
          <a:p>
            <a:r>
              <a:rPr lang="en-US" sz="1600" dirty="0">
                <a:solidFill>
                  <a:schemeClr val="tx1"/>
                </a:solidFill>
                <a:latin typeface="Average" panose="020B0604020202020204" charset="0"/>
              </a:rPr>
              <a:t>Cross-Issue Influence = CI2 </a:t>
            </a:r>
            <a:r>
              <a:rPr lang="en-US" sz="1600" b="1" dirty="0">
                <a:solidFill>
                  <a:schemeClr val="tx1"/>
                </a:solidFill>
                <a:latin typeface="Average" panose="020B0604020202020204" charset="0"/>
              </a:rPr>
              <a:t> </a:t>
            </a:r>
            <a:endParaRPr lang="en-US" sz="1600" i="1" dirty="0">
              <a:solidFill>
                <a:schemeClr val="tx1"/>
              </a:solidFill>
              <a:latin typeface="Averag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310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2"/>
                </a:solidFill>
              </a:rPr>
              <a:t>Buckets and I2</a:t>
            </a:r>
            <a:endParaRPr sz="20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F1083-57B4-4A91-AEAA-7202D10242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3" t="12505" r="2739" b="6172"/>
          <a:stretch/>
        </p:blipFill>
        <p:spPr>
          <a:xfrm>
            <a:off x="915194" y="954225"/>
            <a:ext cx="7313612" cy="395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29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2"/>
                </a:solidFill>
              </a:rPr>
              <a:t>Buckets and CI2</a:t>
            </a:r>
            <a:endParaRPr sz="20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2F16DE-DA67-4482-9C30-706C48664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6" t="12591" r="2043" b="6173"/>
          <a:stretch/>
        </p:blipFill>
        <p:spPr>
          <a:xfrm>
            <a:off x="914400" y="962025"/>
            <a:ext cx="7315200" cy="392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12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2"/>
                </a:solidFill>
              </a:rPr>
              <a:t>Takeaways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4294967295"/>
          </p:nvPr>
        </p:nvSpPr>
        <p:spPr>
          <a:xfrm>
            <a:off x="536576" y="1017725"/>
            <a:ext cx="8020050" cy="368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Issue Alignment endogenously appears with CI2. We can’t solely blame media outlets or ideologies. 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Individual Fix: Allow yourself the freedom to agree with someone on one thing and disagree with them on something else. 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Society Fix: Parties and Media outlets undoubtedly reinforce the IA phenomenon. We need voices from more buckets. 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180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Thank you for listening!</a:t>
            </a:r>
            <a:br>
              <a:rPr lang="en" sz="3600" dirty="0"/>
            </a:br>
            <a:r>
              <a:rPr lang="en" sz="3600" dirty="0"/>
              <a:t>Questions?</a:t>
            </a:r>
            <a:endParaRPr sz="3600" dirty="0"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2"/>
          </p:nvPr>
        </p:nvSpPr>
        <p:spPr>
          <a:xfrm>
            <a:off x="4833300" y="724200"/>
            <a:ext cx="40452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/>
              <a:t>If you found the presentation interesting and want to know more:</a:t>
            </a:r>
            <a:endParaRPr sz="1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 dirty="0"/>
              <a:t>C</a:t>
            </a:r>
            <a:r>
              <a:rPr lang="en" sz="1400" dirty="0"/>
              <a:t>ode: </a:t>
            </a:r>
            <a:r>
              <a:rPr lang="en-US" sz="1400" dirty="0"/>
              <a:t>https://github.com/jmittere/DepHonors</a:t>
            </a:r>
            <a:endParaRPr sz="1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 dirty="0"/>
              <a:t>E</a:t>
            </a:r>
            <a:r>
              <a:rPr lang="en" sz="1400" dirty="0"/>
              <a:t>mail: jmittere@umw.edu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/>
              <a:t>Full Paper will be available as of 12/10/2021 on the Github repo</a:t>
            </a:r>
            <a:endParaRPr sz="1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2"/>
                </a:solidFill>
              </a:rPr>
              <a:t>Buckets and CI2 (10 Issues)</a:t>
            </a:r>
            <a:endParaRPr sz="20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0C439-1242-4D6E-8239-25B50B8176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4" t="8927" r="5486" b="3630"/>
          <a:stretch/>
        </p:blipFill>
        <p:spPr>
          <a:xfrm>
            <a:off x="925512" y="1096536"/>
            <a:ext cx="7292975" cy="373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72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bg2"/>
                </a:solidFill>
              </a:rPr>
              <a:t>Assortativity</a:t>
            </a:r>
            <a:r>
              <a:rPr lang="en-US" sz="2000" dirty="0">
                <a:solidFill>
                  <a:schemeClr val="bg2"/>
                </a:solidFill>
              </a:rPr>
              <a:t> and Network Density</a:t>
            </a:r>
            <a:endParaRPr sz="2000" dirty="0">
              <a:solidFill>
                <a:schemeClr val="bg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9298A1-3E69-4113-988F-153CAEE2F41E}"/>
              </a:ext>
            </a:extLst>
          </p:cNvPr>
          <p:cNvGrpSpPr/>
          <p:nvPr/>
        </p:nvGrpSpPr>
        <p:grpSpPr>
          <a:xfrm>
            <a:off x="1457625" y="955675"/>
            <a:ext cx="6228750" cy="3363160"/>
            <a:chOff x="1457625" y="1092200"/>
            <a:chExt cx="6228750" cy="33631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45C51E3-964B-4FAA-9C12-0E756E771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7625" y="1092200"/>
              <a:ext cx="6228750" cy="336316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F5CA74-B05D-4476-871A-966B2238716F}"/>
                </a:ext>
              </a:extLst>
            </p:cNvPr>
            <p:cNvSpPr/>
            <p:nvPr/>
          </p:nvSpPr>
          <p:spPr>
            <a:xfrm>
              <a:off x="3260725" y="1149350"/>
              <a:ext cx="2828925" cy="1809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8A6C0FA-EAFD-4D51-80FD-BE52316F274A}"/>
              </a:ext>
            </a:extLst>
          </p:cNvPr>
          <p:cNvSpPr txBox="1"/>
          <p:nvPr/>
        </p:nvSpPr>
        <p:spPr>
          <a:xfrm>
            <a:off x="566250" y="4460320"/>
            <a:ext cx="8374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verage" panose="020B0604020202020204" charset="0"/>
              </a:rPr>
              <a:t>Fewer meaningful social connections (lower densities) = Higher </a:t>
            </a:r>
            <a:r>
              <a:rPr lang="en-US" sz="1600" dirty="0" err="1">
                <a:solidFill>
                  <a:schemeClr val="tx1"/>
                </a:solidFill>
                <a:latin typeface="Average" panose="020B0604020202020204" charset="0"/>
              </a:rPr>
              <a:t>Assortativity</a:t>
            </a:r>
            <a:r>
              <a:rPr lang="en-US" sz="1600" dirty="0">
                <a:solidFill>
                  <a:schemeClr val="tx1"/>
                </a:solidFill>
                <a:latin typeface="Average" panose="020B0604020202020204" charset="0"/>
              </a:rPr>
              <a:t> (on the low end) </a:t>
            </a:r>
          </a:p>
        </p:txBody>
      </p:sp>
    </p:spTree>
    <p:extLst>
      <p:ext uri="{BB962C8B-B14F-4D97-AF65-F5344CB8AC3E}">
        <p14:creationId xmlns:p14="http://schemas.microsoft.com/office/powerpoint/2010/main" val="3424610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/>
                </a:solidFill>
              </a:rPr>
              <a:t>Proxy 1: Assortativity (echo chambers) 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4294967295"/>
          </p:nvPr>
        </p:nvSpPr>
        <p:spPr>
          <a:xfrm>
            <a:off x="1008855" y="825450"/>
            <a:ext cx="7126288" cy="8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dirty="0"/>
              <a:t>Assortativity: </a:t>
            </a:r>
            <a:r>
              <a:rPr lang="en-US" sz="2000" dirty="0">
                <a:solidFill>
                  <a:schemeClr val="tx1"/>
                </a:solidFill>
              </a:rPr>
              <a:t>the tendency to associate with like-minded agents </a:t>
            </a:r>
            <a:endParaRPr sz="20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2BC5EE-DE97-4F3A-8B6F-96478C0859E4}"/>
              </a:ext>
            </a:extLst>
          </p:cNvPr>
          <p:cNvGrpSpPr/>
          <p:nvPr/>
        </p:nvGrpSpPr>
        <p:grpSpPr>
          <a:xfrm>
            <a:off x="211612" y="1876425"/>
            <a:ext cx="4132758" cy="2647950"/>
            <a:chOff x="211612" y="1765300"/>
            <a:chExt cx="4132758" cy="26479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62C65D-218A-47B8-AD34-1165A03FD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612" y="2088574"/>
              <a:ext cx="4132758" cy="23246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56CDAD-A3D2-4C4C-8FA4-02DBA1A0EFED}"/>
                </a:ext>
              </a:extLst>
            </p:cNvPr>
            <p:cNvSpPr txBox="1"/>
            <p:nvPr/>
          </p:nvSpPr>
          <p:spPr>
            <a:xfrm>
              <a:off x="1495354" y="1765300"/>
              <a:ext cx="1565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Average" panose="020B0604020202020204" charset="0"/>
                </a:rPr>
                <a:t>High </a:t>
              </a:r>
              <a:r>
                <a:rPr lang="en-US" dirty="0" err="1">
                  <a:solidFill>
                    <a:schemeClr val="tx1"/>
                  </a:solidFill>
                  <a:latin typeface="Average" panose="020B0604020202020204" charset="0"/>
                </a:rPr>
                <a:t>Assortativity</a:t>
              </a:r>
              <a:endParaRPr lang="en-US" dirty="0">
                <a:solidFill>
                  <a:schemeClr val="tx1"/>
                </a:solidFill>
                <a:latin typeface="Average" panose="020B060402020202020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D03A27-3E3E-4D86-8042-7FEB260C6E3D}"/>
              </a:ext>
            </a:extLst>
          </p:cNvPr>
          <p:cNvGrpSpPr/>
          <p:nvPr/>
        </p:nvGrpSpPr>
        <p:grpSpPr>
          <a:xfrm>
            <a:off x="4571999" y="1876425"/>
            <a:ext cx="4132756" cy="2647950"/>
            <a:chOff x="4571999" y="1765300"/>
            <a:chExt cx="4132756" cy="264795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7980685-D5C6-4862-B93E-5D25E95E8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1999" y="2088574"/>
              <a:ext cx="4132756" cy="23246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BF4D0B-4A20-4861-8824-9D11CE6E86EB}"/>
                </a:ext>
              </a:extLst>
            </p:cNvPr>
            <p:cNvSpPr txBox="1"/>
            <p:nvPr/>
          </p:nvSpPr>
          <p:spPr>
            <a:xfrm>
              <a:off x="5855739" y="1765300"/>
              <a:ext cx="1565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Average" panose="020B0604020202020204" charset="0"/>
                </a:rPr>
                <a:t>Low </a:t>
              </a:r>
              <a:r>
                <a:rPr lang="en-US" dirty="0" err="1">
                  <a:solidFill>
                    <a:schemeClr val="tx1"/>
                  </a:solidFill>
                  <a:latin typeface="Average" panose="020B0604020202020204" charset="0"/>
                </a:rPr>
                <a:t>Assortativity</a:t>
              </a:r>
              <a:endParaRPr lang="en-US" dirty="0">
                <a:solidFill>
                  <a:schemeClr val="tx1"/>
                </a:solidFill>
                <a:latin typeface="Average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2306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/>
                </a:solidFill>
              </a:rPr>
              <a:t>Defining Polarization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4294967295"/>
          </p:nvPr>
        </p:nvSpPr>
        <p:spPr>
          <a:xfrm>
            <a:off x="230700" y="2054752"/>
            <a:ext cx="8682600" cy="2531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1"/>
                </a:solidFill>
              </a:rPr>
              <a:t>People’s views becoming more </a:t>
            </a:r>
            <a:r>
              <a:rPr lang="en" sz="2200" i="1" dirty="0">
                <a:solidFill>
                  <a:schemeClr val="tx1"/>
                </a:solidFill>
              </a:rPr>
              <a:t>extreme</a:t>
            </a:r>
            <a:r>
              <a:rPr lang="en" sz="2200" dirty="0">
                <a:solidFill>
                  <a:schemeClr val="tx1"/>
                </a:solidFill>
              </a:rPr>
              <a:t>?</a:t>
            </a:r>
            <a:endParaRPr sz="22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1"/>
                </a:solidFill>
              </a:rPr>
              <a:t>People only associating with like-minded others? (echo chambers)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1"/>
                </a:solidFill>
              </a:rPr>
              <a:t>People conforming to a set of opinions? (issue alignment) </a:t>
            </a:r>
            <a:endParaRPr sz="22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BEDCAC-A8C8-4ADC-9ED6-31E5227E3103}"/>
              </a:ext>
            </a:extLst>
          </p:cNvPr>
          <p:cNvSpPr txBox="1"/>
          <p:nvPr/>
        </p:nvSpPr>
        <p:spPr>
          <a:xfrm>
            <a:off x="2268347" y="1246571"/>
            <a:ext cx="46073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Average" panose="020B0604020202020204" charset="0"/>
              </a:rPr>
              <a:t>What do we mean by polarization?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2"/>
                </a:solidFill>
              </a:rPr>
              <a:t>Results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4294967295"/>
          </p:nvPr>
        </p:nvSpPr>
        <p:spPr>
          <a:xfrm>
            <a:off x="536576" y="1282075"/>
            <a:ext cx="802005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Polarization Proxy 1: </a:t>
            </a:r>
            <a:r>
              <a:rPr lang="en-US" sz="2000" i="1" dirty="0" err="1">
                <a:solidFill>
                  <a:schemeClr val="tx1"/>
                </a:solidFill>
              </a:rPr>
              <a:t>Assortativity</a:t>
            </a:r>
            <a:r>
              <a:rPr lang="en-US" sz="2000" i="1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(echo chambers)</a:t>
            </a:r>
          </a:p>
          <a:p>
            <a:pPr marL="0" lvl="0" indent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    </a:t>
            </a:r>
            <a:r>
              <a:rPr lang="en-US" sz="2000" dirty="0" err="1">
                <a:solidFill>
                  <a:schemeClr val="tx1"/>
                </a:solidFill>
              </a:rPr>
              <a:t>Assortativity</a:t>
            </a:r>
            <a:r>
              <a:rPr lang="en-US" sz="2000" dirty="0">
                <a:solidFill>
                  <a:schemeClr val="tx1"/>
                </a:solidFill>
              </a:rPr>
              <a:t> and Network Density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Polarization Proxy 2: </a:t>
            </a:r>
            <a:r>
              <a:rPr lang="en-US" sz="2000" i="1" dirty="0">
                <a:solidFill>
                  <a:schemeClr val="tx1"/>
                </a:solidFill>
              </a:rPr>
              <a:t>Buckets </a:t>
            </a:r>
            <a:r>
              <a:rPr lang="en-US" sz="2000" dirty="0">
                <a:solidFill>
                  <a:schemeClr val="tx1"/>
                </a:solidFill>
              </a:rPr>
              <a:t>(issue alignment)</a:t>
            </a:r>
          </a:p>
          <a:p>
            <a:pPr marL="0" lvl="0" indent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    Buckets and I2 vs. Buckets and CI2</a:t>
            </a:r>
          </a:p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340F664-935C-4788-BADE-5190C866FD09}"/>
              </a:ext>
            </a:extLst>
          </p:cNvPr>
          <p:cNvCxnSpPr>
            <a:cxnSpLocks/>
          </p:cNvCxnSpPr>
          <p:nvPr/>
        </p:nvCxnSpPr>
        <p:spPr>
          <a:xfrm>
            <a:off x="635000" y="2613025"/>
            <a:ext cx="78803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olid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07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2"/>
                </a:solidFill>
              </a:rPr>
              <a:t>Takeaways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4294967295"/>
          </p:nvPr>
        </p:nvSpPr>
        <p:spPr>
          <a:xfrm>
            <a:off x="536576" y="1017725"/>
            <a:ext cx="8020050" cy="368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Lower network density leads to higher polarization. Takeaway: people need to get out more. 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Issue Alignment endogenously appears with CI2. We can’t solely blame media outlets or ideologies. 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Individual Fix: Allow yourself the freedom to agree with someone on one thing and disagree with them on something else. 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Society Fix: Parties and Media outlets undoubtedly reinforce the IA phenomenon. We need voices from more buckets. 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136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/>
                </a:solidFill>
              </a:rPr>
              <a:t>Agent-Based Modeling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4294967295"/>
          </p:nvPr>
        </p:nvSpPr>
        <p:spPr>
          <a:xfrm>
            <a:off x="311700" y="1142950"/>
            <a:ext cx="401265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-Autonomous decision-making entities (called agents)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-Agents in a physical or abstract environment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-behavioral rules of agents produce large-scale phenomena</a:t>
            </a:r>
            <a:endParaRPr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8849D2-8988-40D8-B630-7972DBD13E6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5" y="1479550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369099-7295-46D3-8BE4-91196BEE4CF1}"/>
              </a:ext>
            </a:extLst>
          </p:cNvPr>
          <p:cNvSpPr txBox="1"/>
          <p:nvPr/>
        </p:nvSpPr>
        <p:spPr>
          <a:xfrm>
            <a:off x="7270750" y="4222750"/>
            <a:ext cx="168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Schelling Segregation Model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2"/>
                </a:solidFill>
              </a:rPr>
              <a:t>Modeling Polarization with an ABM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4294967295"/>
          </p:nvPr>
        </p:nvSpPr>
        <p:spPr>
          <a:xfrm>
            <a:off x="311700" y="1017725"/>
            <a:ext cx="868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u="sng" dirty="0">
                <a:solidFill>
                  <a:schemeClr val="tx1"/>
                </a:solidFill>
              </a:rPr>
              <a:t>My Model: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-</a:t>
            </a:r>
            <a:r>
              <a:rPr lang="en" sz="2000" i="1" dirty="0">
                <a:solidFill>
                  <a:schemeClr val="tx1"/>
                </a:solidFill>
              </a:rPr>
              <a:t>N  </a:t>
            </a:r>
            <a:r>
              <a:rPr lang="en" sz="2000" dirty="0">
                <a:solidFill>
                  <a:schemeClr val="tx1"/>
                </a:solidFill>
              </a:rPr>
              <a:t>heterogeneous agents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" sz="2000" dirty="0">
                <a:solidFill>
                  <a:schemeClr val="tx1"/>
                </a:solidFill>
              </a:rPr>
              <a:t>-Multiple Issues with agent opinions ranging from [0, 1]</a:t>
            </a:r>
            <a:endParaRPr sz="2000" dirty="0">
              <a:solidFill>
                <a:schemeClr val="tx1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-agents interact and influence each other’s opinions</a:t>
            </a:r>
            <a:endParaRPr lang="en"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-social network: randomly generated connected graph with undirected edges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627095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/>
                </a:solidFill>
              </a:rPr>
              <a:t>Agents in the Model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4294967295"/>
          </p:nvPr>
        </p:nvSpPr>
        <p:spPr>
          <a:xfrm>
            <a:off x="4572000" y="1457275"/>
            <a:ext cx="442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 u="sng" dirty="0">
                <a:solidFill>
                  <a:schemeClr val="tx1"/>
                </a:solidFill>
              </a:rPr>
              <a:t>Agent attributes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1"/>
                </a:solidFill>
              </a:rPr>
              <a:t>uniqueID: 007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1"/>
                </a:solidFill>
              </a:rPr>
              <a:t>Opinions: [0.24, 0.03, 0.40] </a:t>
            </a:r>
            <a:endParaRPr sz="2200"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C3ABCE-7CEE-478F-8067-7EDDBA0DB1D4}"/>
              </a:ext>
            </a:extLst>
          </p:cNvPr>
          <p:cNvGrpSpPr/>
          <p:nvPr/>
        </p:nvGrpSpPr>
        <p:grpSpPr>
          <a:xfrm>
            <a:off x="899180" y="1767087"/>
            <a:ext cx="1723368" cy="1609326"/>
            <a:chOff x="892832" y="1406924"/>
            <a:chExt cx="1088700" cy="1061400"/>
          </a:xfrm>
        </p:grpSpPr>
        <p:sp>
          <p:nvSpPr>
            <p:cNvPr id="5" name="Google Shape;107;p19">
              <a:extLst>
                <a:ext uri="{FF2B5EF4-FFF2-40B4-BE49-F238E27FC236}">
                  <a16:creationId xmlns:a16="http://schemas.microsoft.com/office/drawing/2014/main" id="{ECC83BE5-E3B2-4246-9984-66DF8BFA1382}"/>
                </a:ext>
              </a:extLst>
            </p:cNvPr>
            <p:cNvSpPr/>
            <p:nvPr/>
          </p:nvSpPr>
          <p:spPr>
            <a:xfrm>
              <a:off x="892832" y="1406924"/>
              <a:ext cx="1088700" cy="1061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Google Shape;118;p19">
              <a:extLst>
                <a:ext uri="{FF2B5EF4-FFF2-40B4-BE49-F238E27FC236}">
                  <a16:creationId xmlns:a16="http://schemas.microsoft.com/office/drawing/2014/main" id="{1D221C2A-696B-4816-93F1-1DB8DEDA595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59057" y="1444562"/>
              <a:ext cx="956250" cy="956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Google Shape;80;p16">
            <a:extLst>
              <a:ext uri="{FF2B5EF4-FFF2-40B4-BE49-F238E27FC236}">
                <a16:creationId xmlns:a16="http://schemas.microsoft.com/office/drawing/2014/main" id="{4540EEAF-7808-43FB-BB62-160736C02817}"/>
              </a:ext>
            </a:extLst>
          </p:cNvPr>
          <p:cNvSpPr txBox="1">
            <a:spLocks/>
          </p:cNvSpPr>
          <p:nvPr/>
        </p:nvSpPr>
        <p:spPr>
          <a:xfrm>
            <a:off x="1273173" y="3376413"/>
            <a:ext cx="975380" cy="4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</a:rPr>
              <a:t>Agent 007</a:t>
            </a:r>
          </a:p>
        </p:txBody>
      </p:sp>
    </p:spTree>
    <p:extLst>
      <p:ext uri="{BB962C8B-B14F-4D97-AF65-F5344CB8AC3E}">
        <p14:creationId xmlns:p14="http://schemas.microsoft.com/office/powerpoint/2010/main" val="2907904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19"/>
          <p:cNvCxnSpPr>
            <a:cxnSpLocks/>
          </p:cNvCxnSpPr>
          <p:nvPr/>
        </p:nvCxnSpPr>
        <p:spPr>
          <a:xfrm flipH="1" flipV="1">
            <a:off x="7993557" y="3286175"/>
            <a:ext cx="344381" cy="391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9"/>
          <p:cNvCxnSpPr>
            <a:cxnSpLocks/>
          </p:cNvCxnSpPr>
          <p:nvPr/>
        </p:nvCxnSpPr>
        <p:spPr>
          <a:xfrm flipV="1">
            <a:off x="6865001" y="3286175"/>
            <a:ext cx="360458" cy="3821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9"/>
          <p:cNvCxnSpPr>
            <a:cxnSpLocks/>
            <a:stCxn id="118" idx="2"/>
            <a:endCxn id="108" idx="0"/>
          </p:cNvCxnSpPr>
          <p:nvPr/>
        </p:nvCxnSpPr>
        <p:spPr>
          <a:xfrm>
            <a:off x="1437182" y="2400812"/>
            <a:ext cx="4988" cy="10518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9"/>
          <p:cNvCxnSpPr>
            <a:stCxn id="97" idx="0"/>
            <a:endCxn id="98" idx="2"/>
          </p:cNvCxnSpPr>
          <p:nvPr/>
        </p:nvCxnSpPr>
        <p:spPr>
          <a:xfrm flipV="1">
            <a:off x="3581388" y="2408280"/>
            <a:ext cx="0" cy="104439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9"/>
          <p:cNvCxnSpPr>
            <a:stCxn id="98" idx="3"/>
            <a:endCxn id="100" idx="0"/>
          </p:cNvCxnSpPr>
          <p:nvPr/>
        </p:nvCxnSpPr>
        <p:spPr>
          <a:xfrm>
            <a:off x="4059513" y="1930155"/>
            <a:ext cx="754475" cy="4781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9"/>
          <p:cNvCxnSpPr>
            <a:cxnSpLocks/>
            <a:stCxn id="111" idx="4"/>
            <a:endCxn id="102" idx="3"/>
          </p:cNvCxnSpPr>
          <p:nvPr/>
        </p:nvCxnSpPr>
        <p:spPr>
          <a:xfrm flipH="1">
            <a:off x="4059513" y="3457443"/>
            <a:ext cx="754475" cy="5259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9"/>
          <p:cNvCxnSpPr>
            <a:cxnSpLocks/>
            <a:stCxn id="111" idx="6"/>
            <a:endCxn id="109" idx="2"/>
          </p:cNvCxnSpPr>
          <p:nvPr/>
        </p:nvCxnSpPr>
        <p:spPr>
          <a:xfrm>
            <a:off x="5358338" y="2926743"/>
            <a:ext cx="1686892" cy="39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9"/>
          <p:cNvSpPr/>
          <p:nvPr/>
        </p:nvSpPr>
        <p:spPr>
          <a:xfrm>
            <a:off x="6296873" y="3673525"/>
            <a:ext cx="1088700" cy="1061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7793588" y="3673525"/>
            <a:ext cx="1088700" cy="1061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892832" y="1406924"/>
            <a:ext cx="1088700" cy="1061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3037038" y="3452675"/>
            <a:ext cx="1088700" cy="1061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897820" y="3452675"/>
            <a:ext cx="1088700" cy="1061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7045230" y="2400030"/>
            <a:ext cx="1088700" cy="1061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3037038" y="1391987"/>
            <a:ext cx="1088700" cy="1061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4269638" y="2396043"/>
            <a:ext cx="1088700" cy="1061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" name="Google Shape;112;p19"/>
          <p:cNvCxnSpPr>
            <a:cxnSpLocks/>
            <a:stCxn id="107" idx="6"/>
            <a:endCxn id="110" idx="2"/>
          </p:cNvCxnSpPr>
          <p:nvPr/>
        </p:nvCxnSpPr>
        <p:spPr>
          <a:xfrm flipV="1">
            <a:off x="1981532" y="1922687"/>
            <a:ext cx="1055506" cy="14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19"/>
          <p:cNvCxnSpPr>
            <a:cxnSpLocks/>
            <a:stCxn id="108" idx="6"/>
            <a:endCxn id="97" idx="2"/>
          </p:cNvCxnSpPr>
          <p:nvPr/>
        </p:nvCxnSpPr>
        <p:spPr>
          <a:xfrm>
            <a:off x="1986520" y="3983375"/>
            <a:ext cx="105051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9"/>
          <p:cNvCxnSpPr>
            <a:cxnSpLocks/>
            <a:stCxn id="105" idx="6"/>
            <a:endCxn id="106" idx="2"/>
          </p:cNvCxnSpPr>
          <p:nvPr/>
        </p:nvCxnSpPr>
        <p:spPr>
          <a:xfrm>
            <a:off x="7385573" y="4204225"/>
            <a:ext cx="40801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057" y="1444562"/>
            <a:ext cx="956250" cy="9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63" y="1452030"/>
            <a:ext cx="956250" cy="9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63" y="3505250"/>
            <a:ext cx="956250" cy="9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045" y="3505250"/>
            <a:ext cx="956250" cy="9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863" y="2408280"/>
            <a:ext cx="956250" cy="9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455" y="2415869"/>
            <a:ext cx="956250" cy="9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409" y="3677224"/>
            <a:ext cx="956250" cy="9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9813" y="3698163"/>
            <a:ext cx="956250" cy="9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/>
                </a:solidFill>
              </a:rPr>
              <a:t>Social Network with 8 Agents</a:t>
            </a:r>
            <a:endParaRPr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640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/>
                </a:solidFill>
              </a:rPr>
              <a:t>Influence Mechanisms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4" name="Google Shape;81;p16">
            <a:extLst>
              <a:ext uri="{FF2B5EF4-FFF2-40B4-BE49-F238E27FC236}">
                <a16:creationId xmlns:a16="http://schemas.microsoft.com/office/drawing/2014/main" id="{F26004A1-331F-4418-8727-A2FD4118D722}"/>
              </a:ext>
            </a:extLst>
          </p:cNvPr>
          <p:cNvSpPr txBox="1">
            <a:spLocks/>
          </p:cNvSpPr>
          <p:nvPr/>
        </p:nvSpPr>
        <p:spPr>
          <a:xfrm>
            <a:off x="216450" y="13302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spcBef>
                <a:spcPts val="1200"/>
              </a:spcBef>
              <a:buFont typeface="Average"/>
              <a:buNone/>
            </a:pPr>
            <a:r>
              <a:rPr lang="en-US" sz="2000" u="sng" dirty="0">
                <a:solidFill>
                  <a:schemeClr val="tx1"/>
                </a:solidFill>
              </a:rPr>
              <a:t>Same-Issue Influence (I2)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verage"/>
              <a:buNone/>
            </a:pPr>
            <a:r>
              <a:rPr lang="en-US" sz="2000" dirty="0">
                <a:solidFill>
                  <a:schemeClr val="tx1"/>
                </a:solidFill>
              </a:rPr>
              <a:t>-inspired by principle of </a:t>
            </a:r>
            <a:r>
              <a:rPr lang="en-US" sz="2000" i="1" dirty="0">
                <a:solidFill>
                  <a:schemeClr val="tx1"/>
                </a:solidFill>
              </a:rPr>
              <a:t>homophily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verage"/>
              <a:buNone/>
            </a:pPr>
            <a:r>
              <a:rPr lang="en-US" sz="2000" dirty="0">
                <a:solidFill>
                  <a:schemeClr val="tx1"/>
                </a:solidFill>
              </a:rPr>
              <a:t>-agents similar/dissimilar in opinion on issue </a:t>
            </a:r>
            <a:r>
              <a:rPr lang="en-US" sz="2000" i="1" dirty="0">
                <a:solidFill>
                  <a:srgbClr val="FFFF00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 are attracted/repelled on issue </a:t>
            </a:r>
            <a:r>
              <a:rPr lang="en-US" sz="2000" i="1" dirty="0">
                <a:solidFill>
                  <a:srgbClr val="FFFF00"/>
                </a:solidFill>
              </a:rPr>
              <a:t>X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5" name="Google Shape;81;p16">
            <a:extLst>
              <a:ext uri="{FF2B5EF4-FFF2-40B4-BE49-F238E27FC236}">
                <a16:creationId xmlns:a16="http://schemas.microsoft.com/office/drawing/2014/main" id="{1E861550-D54E-4E7E-AB80-1018DC73EF63}"/>
              </a:ext>
            </a:extLst>
          </p:cNvPr>
          <p:cNvSpPr txBox="1">
            <a:spLocks/>
          </p:cNvSpPr>
          <p:nvPr/>
        </p:nvSpPr>
        <p:spPr>
          <a:xfrm>
            <a:off x="4823375" y="13302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spcBef>
                <a:spcPts val="1200"/>
              </a:spcBef>
              <a:buFont typeface="Average"/>
              <a:buNone/>
            </a:pPr>
            <a:r>
              <a:rPr lang="en-US" sz="2000" u="sng" dirty="0">
                <a:solidFill>
                  <a:schemeClr val="tx1"/>
                </a:solidFill>
              </a:rPr>
              <a:t>Cross-Issue Influence (CI2)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verage"/>
              <a:buNone/>
            </a:pPr>
            <a:r>
              <a:rPr lang="en-US" sz="2000" dirty="0">
                <a:solidFill>
                  <a:schemeClr val="tx1"/>
                </a:solidFill>
              </a:rPr>
              <a:t>-inspired by principle of </a:t>
            </a:r>
            <a:r>
              <a:rPr lang="en-US" sz="2000" i="1" dirty="0">
                <a:solidFill>
                  <a:schemeClr val="tx1"/>
                </a:solidFill>
              </a:rPr>
              <a:t>homophily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-agents similar/dissimilar in opinion on issue </a:t>
            </a:r>
            <a:r>
              <a:rPr lang="en-US" sz="2000" i="1" dirty="0">
                <a:solidFill>
                  <a:srgbClr val="FFFF00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 are attracted/repelled on issue </a:t>
            </a:r>
            <a:r>
              <a:rPr lang="en-US" sz="2000" i="1" dirty="0">
                <a:solidFill>
                  <a:schemeClr val="accent4"/>
                </a:solidFill>
              </a:rPr>
              <a:t>Y</a:t>
            </a:r>
            <a:endParaRPr lang="en-US" sz="2000" dirty="0">
              <a:solidFill>
                <a:schemeClr val="accent4"/>
              </a:solidFill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verage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575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19"/>
          <p:cNvCxnSpPr/>
          <p:nvPr/>
        </p:nvCxnSpPr>
        <p:spPr>
          <a:xfrm flipH="1">
            <a:off x="868650" y="2706175"/>
            <a:ext cx="7406700" cy="24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206" name="Google Shape;2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725" y="1267275"/>
            <a:ext cx="1304475" cy="13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9475" y="1267275"/>
            <a:ext cx="1304475" cy="130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9"/>
          <p:cNvSpPr txBox="1"/>
          <p:nvPr/>
        </p:nvSpPr>
        <p:spPr>
          <a:xfrm>
            <a:off x="8014075" y="2803075"/>
            <a:ext cx="4137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kumimoji="0" sz="2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9" name="Google Shape;209;p19"/>
          <p:cNvCxnSpPr>
            <a:stCxn id="210" idx="3"/>
          </p:cNvCxnSpPr>
          <p:nvPr/>
        </p:nvCxnSpPr>
        <p:spPr>
          <a:xfrm>
            <a:off x="1197475" y="3057025"/>
            <a:ext cx="2816700" cy="45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211" name="Google Shape;211;p19"/>
          <p:cNvSpPr txBox="1"/>
          <p:nvPr/>
        </p:nvSpPr>
        <p:spPr>
          <a:xfrm>
            <a:off x="1750976" y="3057025"/>
            <a:ext cx="1655025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Openness Threshold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3" name="Google Shape;213;p19"/>
          <p:cNvCxnSpPr>
            <a:cxnSpLocks/>
            <a:endCxn id="211" idx="1"/>
          </p:cNvCxnSpPr>
          <p:nvPr/>
        </p:nvCxnSpPr>
        <p:spPr>
          <a:xfrm>
            <a:off x="1197475" y="3108325"/>
            <a:ext cx="553501" cy="148800"/>
          </a:xfrm>
          <a:prstGeom prst="bentConnector3">
            <a:avLst>
              <a:gd name="adj1" fmla="val 669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19"/>
          <p:cNvCxnSpPr>
            <a:cxnSpLocks/>
            <a:stCxn id="211" idx="3"/>
          </p:cNvCxnSpPr>
          <p:nvPr/>
        </p:nvCxnSpPr>
        <p:spPr>
          <a:xfrm flipV="1">
            <a:off x="3406001" y="3108325"/>
            <a:ext cx="610575" cy="148800"/>
          </a:xfrm>
          <a:prstGeom prst="bentConnector3">
            <a:avLst>
              <a:gd name="adj1" fmla="val 99920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19"/>
          <p:cNvSpPr txBox="1"/>
          <p:nvPr/>
        </p:nvSpPr>
        <p:spPr>
          <a:xfrm>
            <a:off x="783775" y="2803075"/>
            <a:ext cx="3288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kumimoji="0" sz="2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251;p21">
            <a:extLst>
              <a:ext uri="{FF2B5EF4-FFF2-40B4-BE49-F238E27FC236}">
                <a16:creationId xmlns:a16="http://schemas.microsoft.com/office/drawing/2014/main" id="{53F46D7C-B651-40D2-8E5A-BC5D00FD9AC3}"/>
              </a:ext>
            </a:extLst>
          </p:cNvPr>
          <p:cNvSpPr txBox="1"/>
          <p:nvPr/>
        </p:nvSpPr>
        <p:spPr>
          <a:xfrm>
            <a:off x="7040225" y="805575"/>
            <a:ext cx="132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Issue </a:t>
            </a:r>
            <a:r>
              <a:rPr kumimoji="0" lang="en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kumimoji="0" sz="1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Google Shape;80;p16">
            <a:extLst>
              <a:ext uri="{FF2B5EF4-FFF2-40B4-BE49-F238E27FC236}">
                <a16:creationId xmlns:a16="http://schemas.microsoft.com/office/drawing/2014/main" id="{802FB56A-03DA-420D-9A0C-8F241D5390B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Oswald" panose="00000500000000000000" pitchFamily="2" charset="0"/>
              </a:rPr>
              <a:t>No Influence (I2)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815</TotalTime>
  <Words>1192</Words>
  <Application>Microsoft Office PowerPoint</Application>
  <PresentationFormat>On-screen Show (16:9)</PresentationFormat>
  <Paragraphs>195</Paragraphs>
  <Slides>31</Slides>
  <Notes>31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Wingdings</vt:lpstr>
      <vt:lpstr>Average</vt:lpstr>
      <vt:lpstr>Nunito</vt:lpstr>
      <vt:lpstr>Oswald</vt:lpstr>
      <vt:lpstr>Times New Roman</vt:lpstr>
      <vt:lpstr>Slate</vt:lpstr>
      <vt:lpstr>Simple Light</vt:lpstr>
      <vt:lpstr>Modeling Political Polarization with Agent-Based Modeling</vt:lpstr>
      <vt:lpstr>Political Polarization</vt:lpstr>
      <vt:lpstr>Defining Polarization</vt:lpstr>
      <vt:lpstr>Agent-Based Modeling</vt:lpstr>
      <vt:lpstr>Modeling Polarization with an ABM</vt:lpstr>
      <vt:lpstr>Agents in the Model</vt:lpstr>
      <vt:lpstr>Social Network with 8 Agents</vt:lpstr>
      <vt:lpstr>Influence Mechanisms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Proxy: Buckets (issue alignment)</vt:lpstr>
      <vt:lpstr>Why does Issue Alignment occur?</vt:lpstr>
      <vt:lpstr>Why does Issue Alignment occur?</vt:lpstr>
      <vt:lpstr>Why does Issue Alignment occur?</vt:lpstr>
      <vt:lpstr>Quantifying Issue Alignment</vt:lpstr>
      <vt:lpstr>Buckets Example</vt:lpstr>
      <vt:lpstr>Buckets Example</vt:lpstr>
      <vt:lpstr>Interpretation</vt:lpstr>
      <vt:lpstr>Buckets and I2</vt:lpstr>
      <vt:lpstr>Buckets and CI2</vt:lpstr>
      <vt:lpstr>Takeaways</vt:lpstr>
      <vt:lpstr>Thank you for listening! Questions?</vt:lpstr>
      <vt:lpstr>Buckets and CI2 (10 Issues)</vt:lpstr>
      <vt:lpstr>Assortativity and Network Density</vt:lpstr>
      <vt:lpstr>Proxy 1: Assortativity (echo chambers) </vt:lpstr>
      <vt:lpstr>Results</vt:lpstr>
      <vt:lpstr>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Political Polarization with Agent-Based Modeling</dc:title>
  <dc:creator>Justin Mittereder</dc:creator>
  <cp:lastModifiedBy>Justin Mittereder</cp:lastModifiedBy>
  <cp:revision>24</cp:revision>
  <dcterms:modified xsi:type="dcterms:W3CDTF">2021-12-07T17:35:38Z</dcterms:modified>
</cp:coreProperties>
</file>